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5957" y="1999066"/>
            <a:ext cx="8825658" cy="2677648"/>
          </a:xfrm>
        </p:spPr>
        <p:txBody>
          <a:bodyPr/>
          <a:lstStyle/>
          <a:p>
            <a:r>
              <a:rPr lang="pl-PL" dirty="0" smtClean="0"/>
              <a:t>Moje Miasto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Kmit Yulian    1-l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22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miasta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/>
              <a:t>Nowojaworowsk – miasto w obwodzie jaworowskim obwodu lwowskiego.  Centrum administracyjne gminy terytorialnej Nowoyavorivska, która oprócz miasta  Nowoyavorivska i Shkla obejmuje 20 wsi o łącznej liczbie 51 605 mieszkańców (stan na 2020 r.) Nowojaworiwsk to stosunkowo młode miasto, założone w 1965 roku jako pracująca osada „Jantarne” (od czerwca 1969 wieś Nowojaworiwskie) w pobliżu dużych zakładów produkcji siarki, dlatego na jego herbie i fladze widoczne są trzy trójkąty – oznaczenie geologiczne złóż rud </a:t>
            </a:r>
            <a:r>
              <a:rPr lang="pl-PL" sz="1200" dirty="0" smtClean="0"/>
              <a:t>siarki.</a:t>
            </a:r>
          </a:p>
          <a:p>
            <a:endParaRPr lang="uk-UA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54" y="3694990"/>
            <a:ext cx="3288315" cy="20863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69" y="3694990"/>
            <a:ext cx="2857500" cy="27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Znaki</a:t>
            </a:r>
            <a:r>
              <a:rPr lang="en-US" dirty="0"/>
              <a:t> </a:t>
            </a:r>
            <a:r>
              <a:rPr lang="en-US" dirty="0" err="1"/>
              <a:t>miasta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Godlo Nowojaworowska                             Flaga Nowojaworowska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91" y="3006964"/>
            <a:ext cx="1849161" cy="26093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37" y="3549650"/>
            <a:ext cx="1371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Niezwykłe</a:t>
            </a:r>
            <a:r>
              <a:rPr lang="en-US" dirty="0"/>
              <a:t> </a:t>
            </a:r>
            <a:r>
              <a:rPr lang="en-US" dirty="0" err="1"/>
              <a:t>miejsca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Kawiarnia</a:t>
            </a:r>
            <a:r>
              <a:rPr lang="en-US" dirty="0"/>
              <a:t> </a:t>
            </a:r>
            <a:r>
              <a:rPr lang="en-US" dirty="0" err="1"/>
              <a:t>Litak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89" y="3129630"/>
            <a:ext cx="4784452" cy="28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Gwiazdy</a:t>
            </a:r>
            <a:r>
              <a:rPr lang="en-US" dirty="0"/>
              <a:t> </a:t>
            </a:r>
            <a:r>
              <a:rPr lang="en-US" dirty="0" err="1"/>
              <a:t>Nowojaworowska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Andrij</a:t>
            </a:r>
            <a:r>
              <a:rPr lang="en-US" dirty="0"/>
              <a:t> </a:t>
            </a:r>
            <a:r>
              <a:rPr lang="en-US" dirty="0" err="1"/>
              <a:t>Kuzmenko</a:t>
            </a:r>
            <a:r>
              <a:rPr lang="en-US" dirty="0"/>
              <a:t> (</a:t>
            </a:r>
            <a:r>
              <a:rPr lang="en-US" dirty="0" err="1"/>
              <a:t>Kuzma</a:t>
            </a:r>
            <a:r>
              <a:rPr lang="en-US" dirty="0" smtClean="0"/>
              <a:t>)</a:t>
            </a:r>
            <a:r>
              <a:rPr lang="uk-UA" dirty="0" smtClean="0"/>
              <a:t>                              </a:t>
            </a:r>
            <a:r>
              <a:rPr lang="en-US" dirty="0" err="1" smtClean="0"/>
              <a:t>Mychajło</a:t>
            </a:r>
            <a:r>
              <a:rPr lang="en-US" dirty="0" smtClean="0"/>
              <a:t> </a:t>
            </a:r>
            <a:r>
              <a:rPr lang="en-US" dirty="0" err="1"/>
              <a:t>Choma</a:t>
            </a:r>
            <a:r>
              <a:rPr lang="en-US" dirty="0"/>
              <a:t> (DZIDZIO)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" y="3270298"/>
            <a:ext cx="3512191" cy="2343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16" y="3011452"/>
            <a:ext cx="2857500" cy="28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Kościół greckokatolicki (Piotra i Pawła)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27" y="2719450"/>
            <a:ext cx="2784413" cy="296409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4" y="2719450"/>
            <a:ext cx="4047054" cy="29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Zdjęcie</a:t>
            </a:r>
            <a:r>
              <a:rPr lang="en-US" dirty="0"/>
              <a:t> </a:t>
            </a:r>
            <a:r>
              <a:rPr lang="en-US" dirty="0" err="1" smtClean="0"/>
              <a:t>Miasta</a:t>
            </a:r>
            <a:endParaRPr lang="uk-UA" dirty="0"/>
          </a:p>
        </p:txBody>
      </p:sp>
      <p:pic>
        <p:nvPicPr>
          <p:cNvPr id="20" name="Місце для вмісту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79" y="4394779"/>
            <a:ext cx="3636775" cy="2326863"/>
          </a:xfr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9" y="4699041"/>
            <a:ext cx="3631219" cy="191987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9" y="2379943"/>
            <a:ext cx="3026761" cy="217478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9" y="2456001"/>
            <a:ext cx="2807817" cy="20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TM02900722[[fn=Іон із полями]]</Template>
  <TotalTime>401</TotalTime>
  <Words>121</Words>
  <Application>Microsoft Office PowerPoint</Application>
  <PresentationFormat>Широкий екран</PresentationFormat>
  <Paragraphs>12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Зал засідань</vt:lpstr>
      <vt:lpstr>Moje Miasto</vt:lpstr>
      <vt:lpstr>Historia miasta</vt:lpstr>
      <vt:lpstr>Znaki miasta</vt:lpstr>
      <vt:lpstr>Niezwykłe miejsca</vt:lpstr>
      <vt:lpstr>Gwiazdy Nowojaworowska</vt:lpstr>
      <vt:lpstr>Kościół greckokatolicki (Piotra i Pawła)</vt:lpstr>
      <vt:lpstr>Zdjęcie Miasta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Miasto</dc:title>
  <dc:creator>user</dc:creator>
  <cp:lastModifiedBy>user</cp:lastModifiedBy>
  <cp:revision>8</cp:revision>
  <dcterms:created xsi:type="dcterms:W3CDTF">2023-01-12T10:51:49Z</dcterms:created>
  <dcterms:modified xsi:type="dcterms:W3CDTF">2023-01-12T18:15:34Z</dcterms:modified>
</cp:coreProperties>
</file>