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0"/>
  </p:notesMasterIdLst>
  <p:sldIdLst>
    <p:sldId id="263" r:id="rId2"/>
    <p:sldId id="344" r:id="rId3"/>
    <p:sldId id="345" r:id="rId4"/>
    <p:sldId id="346" r:id="rId5"/>
    <p:sldId id="347" r:id="rId6"/>
    <p:sldId id="348" r:id="rId7"/>
    <p:sldId id="349" r:id="rId8"/>
    <p:sldId id="34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mine mkhaibou" initials="mam" lastIdx="3" clrIdx="0">
    <p:extLst>
      <p:ext uri="{19B8F6BF-5375-455C-9EA6-DF929625EA0E}">
        <p15:presenceInfo xmlns:p15="http://schemas.microsoft.com/office/powerpoint/2012/main" userId="0ce72978f8b2e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2" autoAdjust="0"/>
    <p:restoredTop sz="88084" autoAdjust="0"/>
  </p:normalViewPr>
  <p:slideViewPr>
    <p:cSldViewPr snapToGrid="0">
      <p:cViewPr varScale="1">
        <p:scale>
          <a:sx n="59" d="100"/>
          <a:sy n="59" d="100"/>
        </p:scale>
        <p:origin x="47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E05A-6861-449C-B106-A2B3A79A7F0F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20A2-D267-4602-AE6A-D56D20048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2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8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8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1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3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9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4FFC-C143-4CC2-AD09-AE4A2E43288D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4409-32FD-4738-8D48-0E4EE77FF555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6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39F6-7BD1-4ADD-BB91-AA23724CDFDC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4AC-18D5-4FB3-8C82-607620AC36B9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20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163A-89D2-43C4-AC6C-398D020F2E6F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64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AA5-009A-4C70-A802-92687E6F15E8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6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395A-09D1-4553-AB94-EBDCF178F908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3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ACE4-736C-4D84-8792-8355E47E317B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F9AC-8904-409C-AB9E-474BA93C7271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AB9-134F-4395-90F6-CC5EEA3F78D3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9E7-EBD1-4383-99B5-9B51A1492463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920-D166-403E-B782-C2E57B217F39}" type="datetime1">
              <a:rPr lang="fr-FR" smtClean="0"/>
              <a:t>01/10/2020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C9D-A179-49A8-835D-DEE05D662B10}" type="datetime1">
              <a:rPr lang="fr-FR" smtClean="0"/>
              <a:t>01/10/2020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D4DC-1D7A-49BF-90BF-DD47D38752D4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2C0-E251-4FA0-AEB4-CC57B2978A97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63D4-9BFF-477B-8FDD-F6FBA8C80E7B}" type="datetime1">
              <a:rPr lang="fr-FR" smtClean="0"/>
              <a:t>01/10/2020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6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1394-FADE-4E7E-8F3A-F944998C860E}" type="datetime1">
              <a:rPr lang="fr-FR" smtClean="0"/>
              <a:t>01/10/2020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EA80593-C221-44A8-8C6B-7C8F52691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400127"/>
            <a:ext cx="7270718" cy="43214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D96067-5E3F-481F-87A8-380DEFDE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801" y="613954"/>
            <a:ext cx="3182103" cy="62440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0856F31-5D28-432D-B7CB-51C6E6D0F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454" y="630974"/>
            <a:ext cx="3179450" cy="62270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B44124D-44A0-4BB4-A1A1-2912667F2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801" y="572619"/>
            <a:ext cx="3182103" cy="6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E27E3E8-41ED-4C3E-9C33-2878D0C4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254033"/>
            <a:ext cx="11382375" cy="52663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F62339-C937-4B4E-91AB-489A8F742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2" y="1276350"/>
            <a:ext cx="11382375" cy="52552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1A35EC-1BFF-48C3-B2DD-218EF6225F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5"/>
          <a:stretch/>
        </p:blipFill>
        <p:spPr>
          <a:xfrm>
            <a:off x="550862" y="1276350"/>
            <a:ext cx="11363325" cy="52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295B7B-E829-4F16-8E24-706EBB12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03" y="1462087"/>
            <a:ext cx="5877197" cy="3924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9581FE-CF1A-4A5F-85B4-FB36CB51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803" y="1471612"/>
            <a:ext cx="5877197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06F30C-CF6D-4DB9-AC71-62D34AAF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3" y="1542777"/>
            <a:ext cx="11904617" cy="1937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59D9C-EB27-488B-B290-2240C69C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3870560"/>
            <a:ext cx="542925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10B91D-4CC8-41C5-BF09-5D722BFBB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870561"/>
            <a:ext cx="11405236" cy="21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2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54436" y="320259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60D9E7B-6D4A-43C4-830F-4101DB06F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45" y="1172253"/>
            <a:ext cx="4143375" cy="15840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04446E-67D3-422A-B030-5EAF00D4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05" y="2860767"/>
            <a:ext cx="11982995" cy="33850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5455779-8D6A-4732-A482-5D029DCFFEDA}"/>
              </a:ext>
            </a:extLst>
          </p:cNvPr>
          <p:cNvSpPr txBox="1"/>
          <p:nvPr/>
        </p:nvSpPr>
        <p:spPr>
          <a:xfrm>
            <a:off x="7171509" y="1152907"/>
            <a:ext cx="4488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goal of </a:t>
            </a:r>
            <a:r>
              <a:rPr lang="en-US" b="1" dirty="0"/>
              <a:t>normalization</a:t>
            </a:r>
            <a:r>
              <a:rPr lang="en-US" dirty="0"/>
              <a:t> is to change the values of numeric columns in the dataset to a common scale, without distorting differences in the ranges of values.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83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40292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-313684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47E677-4F42-49FF-8B87-3AD54739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7" y="627016"/>
            <a:ext cx="11628796" cy="34231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C7EAF-96D2-4DAA-B136-5736D1A7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7" y="4050120"/>
            <a:ext cx="11737653" cy="25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F21CEE-CF0F-4AE6-A7DE-BA88EF18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2" y="1261831"/>
            <a:ext cx="11982994" cy="2539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F6842-6516-4F9A-B196-5582E37FA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2" y="3936340"/>
            <a:ext cx="11982994" cy="27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2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38251" y="383466"/>
            <a:ext cx="7979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</a:rPr>
              <a:t>We applied the same EDA on: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CBCD42-3DA7-4E6D-AFA3-AD5C87F49944}"/>
              </a:ext>
            </a:extLst>
          </p:cNvPr>
          <p:cNvSpPr txBox="1"/>
          <p:nvPr/>
        </p:nvSpPr>
        <p:spPr>
          <a:xfrm>
            <a:off x="4441371" y="1474916"/>
            <a:ext cx="307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Two-room</a:t>
            </a:r>
            <a:r>
              <a:rPr lang="fr-FR" sz="2400" dirty="0"/>
              <a:t>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Three-room flat 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Terraced houses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A58A5-6D5D-4C72-B51A-4F7A4B37D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9360" r="2275" b="8943"/>
          <a:stretch/>
        </p:blipFill>
        <p:spPr>
          <a:xfrm>
            <a:off x="1606041" y="2815497"/>
            <a:ext cx="9549639" cy="38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2434</TotalTime>
  <Words>86</Words>
  <Application>Microsoft Office PowerPoint</Application>
  <PresentationFormat>Grand écran</PresentationFormat>
  <Paragraphs>34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Ave Fedan PERSONAL USE ONLY</vt:lpstr>
      <vt:lpstr>Calibri</vt:lpstr>
      <vt:lpstr>Century Gothic</vt:lpstr>
      <vt:lpstr>Wingdings 3</vt:lpstr>
      <vt:lpstr>Brin</vt:lpstr>
      <vt:lpstr>One-room flat EDA</vt:lpstr>
      <vt:lpstr>One-room flat EDA</vt:lpstr>
      <vt:lpstr>One-room flat EDA</vt:lpstr>
      <vt:lpstr>One-room flat EDA</vt:lpstr>
      <vt:lpstr>One-room flat EDA</vt:lpstr>
      <vt:lpstr>One-room flat EDA</vt:lpstr>
      <vt:lpstr>One-room flat EDA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mohamed amine mkhaibou</dc:creator>
  <cp:lastModifiedBy>mohamed amine mkhaibou</cp:lastModifiedBy>
  <cp:revision>186</cp:revision>
  <dcterms:created xsi:type="dcterms:W3CDTF">2017-10-09T19:34:40Z</dcterms:created>
  <dcterms:modified xsi:type="dcterms:W3CDTF">2020-10-01T09:19:46Z</dcterms:modified>
</cp:coreProperties>
</file>