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ld Standard TT"/>
      <p:regular r:id="rId11"/>
      <p:bold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13" Type="http://schemas.openxmlformats.org/officeDocument/2006/relationships/font" Target="fonts/OldStandardTT-italic.fntdata"/><Relationship Id="rId12" Type="http://schemas.openxmlformats.org/officeDocument/2006/relationships/font" Target="fonts/OldStandardT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bcce5573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bcce5573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bcce5573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bcce5573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bcce5573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bcce5573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bcce5573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bcce5573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Monday Progress Report: Team 3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By: Anna, Mohamed, Sami &amp; Khoa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 u="sng"/>
              <a:t>Previously:</a:t>
            </a:r>
            <a:endParaRPr u="sng"/>
          </a:p>
        </p:txBody>
      </p:sp>
      <p:sp>
        <p:nvSpPr>
          <p:cNvPr id="66" name="Google Shape;66;p14"/>
          <p:cNvSpPr txBox="1"/>
          <p:nvPr>
            <p:ph idx="4294967295" type="body"/>
          </p:nvPr>
        </p:nvSpPr>
        <p:spPr>
          <a:xfrm>
            <a:off x="311700" y="1171600"/>
            <a:ext cx="8520600" cy="3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i"/>
              <a:t>1: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50" y="1591100"/>
            <a:ext cx="8435100" cy="31706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408750" y="467500"/>
            <a:ext cx="68127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 sz="4000" u="sng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Prediction for Helsinki 1:</a:t>
            </a:r>
            <a:endParaRPr sz="4000" u="sng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87800" y="2242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 sz="3500" u="sng"/>
              <a:t>From what year should we start predicting?</a:t>
            </a:r>
            <a:endParaRPr sz="3500" u="sng"/>
          </a:p>
        </p:txBody>
      </p:sp>
      <p:sp>
        <p:nvSpPr>
          <p:cNvPr id="74" name="Google Shape;74;p15"/>
          <p:cNvSpPr txBox="1"/>
          <p:nvPr/>
        </p:nvSpPr>
        <p:spPr>
          <a:xfrm>
            <a:off x="420100" y="1918875"/>
            <a:ext cx="7902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Decided to study the average error in predictions:</a:t>
            </a:r>
            <a:endParaRPr sz="2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ld Standard TT"/>
              <a:buChar char="●"/>
            </a:pPr>
            <a:r>
              <a:rPr lang="fi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Mean Squared Error?</a:t>
            </a:r>
            <a:endParaRPr sz="2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ld Standard TT"/>
              <a:buChar char="●"/>
            </a:pPr>
            <a:r>
              <a:rPr lang="fi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Root Mean Squared Error?</a:t>
            </a:r>
            <a:endParaRPr sz="2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ld Standard TT"/>
              <a:buChar char="●"/>
            </a:pPr>
            <a:r>
              <a:rPr lang="fi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Mean Forecast Error?</a:t>
            </a:r>
            <a:endParaRPr sz="2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22300" y="3939950"/>
            <a:ext cx="7630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Decided to start with Mean Square Error</a:t>
            </a:r>
            <a:endParaRPr sz="2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 sz="4000" u="sng">
                <a:solidFill>
                  <a:schemeClr val="lt2"/>
                </a:solidFill>
              </a:rPr>
              <a:t>Mean Square Error:</a:t>
            </a:r>
            <a:endParaRPr sz="4000" u="sng">
              <a:solidFill>
                <a:schemeClr val="lt2"/>
              </a:solidFill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5122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i"/>
              <a:t>MSE for all regions: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75" y="2075025"/>
            <a:ext cx="8787524" cy="993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878" y="3328975"/>
            <a:ext cx="7263975" cy="12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86050" y="14959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 Next Steps</a:t>
            </a:r>
            <a:endParaRPr/>
          </a:p>
        </p:txBody>
      </p:sp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Research and test other measures of accuracy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Implement time series prediction staring from the chosen year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Consider the possibility of deleting the rows that do not have enough data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To have preliminary prediction for 2020 and 2021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