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11"/>
  </p:notesMasterIdLst>
  <p:sldIdLst>
    <p:sldId id="263" r:id="rId2"/>
    <p:sldId id="350" r:id="rId3"/>
    <p:sldId id="344" r:id="rId4"/>
    <p:sldId id="345" r:id="rId5"/>
    <p:sldId id="351" r:id="rId6"/>
    <p:sldId id="346" r:id="rId7"/>
    <p:sldId id="348" r:id="rId8"/>
    <p:sldId id="349" r:id="rId9"/>
    <p:sldId id="343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ohamed amine mkhaibou" initials="mam" lastIdx="3" clrIdx="0">
    <p:extLst>
      <p:ext uri="{19B8F6BF-5375-455C-9EA6-DF929625EA0E}">
        <p15:presenceInfo xmlns:p15="http://schemas.microsoft.com/office/powerpoint/2012/main" userId="0ce72978f8b2ea0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205" autoAdjust="0"/>
    <p:restoredTop sz="88084" autoAdjust="0"/>
  </p:normalViewPr>
  <p:slideViewPr>
    <p:cSldViewPr snapToGrid="0">
      <p:cViewPr>
        <p:scale>
          <a:sx n="73" d="100"/>
          <a:sy n="73" d="100"/>
        </p:scale>
        <p:origin x="182" y="-55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4" d="100"/>
          <a:sy n="54" d="100"/>
        </p:scale>
        <p:origin x="2820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DB7E05A-6861-449C-B106-A2B3A79A7F0F}" type="datetimeFigureOut">
              <a:rPr lang="fr-FR" smtClean="0"/>
              <a:t>28/10/2020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B320A2-D267-4602-AE6A-D56D200480C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852278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0552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68788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4488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579872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45712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08114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53978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B320A2-D267-4602-AE6A-D56D200480C2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61301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574FFC-C143-4CC2-AD09-AE4A2E43288D}" type="datetime1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1446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D4409-32FD-4738-8D48-0E4EE77FF555}" type="datetime1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8696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439F6-7BD1-4ADD-BB91-AA23724CDFDC}" type="datetime1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053468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4544AC-18D5-4FB3-8C82-607620AC36B9}" type="datetime1">
              <a:rPr lang="fr-FR" smtClean="0"/>
              <a:t>28/10/2020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2205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F5163A-89D2-43C4-AC6C-398D020F2E6F}" type="datetime1">
              <a:rPr lang="fr-FR" smtClean="0"/>
              <a:t>28/10/2020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66476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A7AA5-009A-4C70-A802-92687E6F15E8}" type="datetime1">
              <a:rPr lang="fr-FR" smtClean="0"/>
              <a:t>28/10/2020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9861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AF395A-09D1-4553-AB94-EBDCF178F908}" type="datetime1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918329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1EACE4-736C-4D84-8792-8355E47E317B}" type="datetime1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29251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42F9AC-8904-409C-AB9E-474BA93C7271}" type="datetime1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158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63AB9-134F-4395-90F6-CC5EEA3F78D3}" type="datetime1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913115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059E7-EBD1-4383-99B5-9B51A1492463}" type="datetime1">
              <a:rPr lang="fr-FR" smtClean="0"/>
              <a:t>28/10/2020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0052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029920-D166-403E-B782-C2E57B217F39}" type="datetime1">
              <a:rPr lang="fr-FR" smtClean="0"/>
              <a:t>28/10/2020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1066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7BC9D-A179-49A8-835D-DEE05D662B10}" type="datetime1">
              <a:rPr lang="fr-FR" smtClean="0"/>
              <a:t>28/10/2020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6895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4BD4DC-1D7A-49BF-90BF-DD47D38752D4}" type="datetime1">
              <a:rPr lang="fr-FR" smtClean="0"/>
              <a:t>28/10/2020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2951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FAC2C0-E251-4FA0-AEB4-CC57B2978A97}" type="datetime1">
              <a:rPr lang="fr-FR" smtClean="0"/>
              <a:t>28/10/2020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51021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4E63D4-9BFF-477B-8FDD-F6FBA8C80E7B}" type="datetime1">
              <a:rPr lang="fr-FR" smtClean="0"/>
              <a:t>28/10/2020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07668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8F1394-FADE-4E7E-8F3A-F944998C860E}" type="datetime1">
              <a:rPr lang="fr-FR" smtClean="0"/>
              <a:t>28/10/2020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09202A0-9C7E-4A71-8DD4-8E5B33B8DBE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7151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978717" y="83455"/>
            <a:ext cx="8911687" cy="7474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ve Fedan PERSONAL USE ONLY" pitchFamily="2" charset="0"/>
              </a:rPr>
              <a:t>Terraced houses EDA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2A1-374E-41C7-B8A4-667FA78DEC21}" type="datetime1">
              <a:rPr lang="fr-FR" smtClean="0"/>
              <a:t>28/10/2020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1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B80F778F-9D99-4DC3-BCA2-0AF89AA23C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594" y="1325137"/>
            <a:ext cx="7640819" cy="4109012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2E98D943-B70F-49BA-97AB-D3B41E961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2561" y="457199"/>
            <a:ext cx="2926079" cy="631734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8DEF706-C4AB-4E7D-B75B-1BAC5DA229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2561" y="457198"/>
            <a:ext cx="2926079" cy="6317345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A5AC12B5-0856-4F60-8B75-631299292D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2560" y="457196"/>
            <a:ext cx="2926079" cy="631734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060266B-C37E-4F04-AAFD-16F6AEA8997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2559" y="468263"/>
            <a:ext cx="2926079" cy="6306277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9F6C1C9A-FFD2-415C-A3E3-69E2FC6D26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52558" y="457193"/>
            <a:ext cx="2926079" cy="6317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51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978717" y="83455"/>
            <a:ext cx="8911687" cy="7474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ve Fedan PERSONAL USE ONLY" pitchFamily="2" charset="0"/>
              </a:rPr>
              <a:t>Terraced houses EDA</a:t>
            </a:r>
            <a:endParaRPr lang="fr-FR" dirty="0">
              <a:solidFill>
                <a:schemeClr val="accent1"/>
              </a:solidFill>
              <a:latin typeface="Ave Fedan PERSONAL USE ONLY" pitchFamily="2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2A1-374E-41C7-B8A4-667FA78DEC21}" type="datetime1">
              <a:rPr lang="fr-FR" smtClean="0"/>
              <a:t>28/10/2020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2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77FF83E4-5287-481A-85B0-4EEA884E8A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105" y="4499844"/>
            <a:ext cx="11242284" cy="2132076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E32E3DFC-22E9-42BE-B763-AAEAC350D4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6063" y="929492"/>
            <a:ext cx="10144125" cy="189688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16D88686-3137-482E-B572-C6A2E62BA9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46492" y="2924922"/>
            <a:ext cx="4438650" cy="147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906079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45513" y="40292"/>
            <a:ext cx="6599873" cy="7474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ve Fedan PERSONAL USE ONLY" pitchFamily="2" charset="0"/>
              </a:rPr>
              <a:t>Terraced houses EDA</a:t>
            </a:r>
            <a:endParaRPr lang="fr-FR" dirty="0">
              <a:solidFill>
                <a:schemeClr val="accent1"/>
              </a:solidFill>
              <a:latin typeface="Ave Fedan PERSONAL USE ONLY" pitchFamily="2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2A1-374E-41C7-B8A4-667FA78DEC21}" type="datetime1">
              <a:rPr lang="fr-FR" smtClean="0"/>
              <a:t>28/10/2020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3</a:t>
            </a:fld>
            <a:endParaRPr lang="fr-FR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4F5A6E6F-37A0-470E-9ADD-156E3E0A78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213" y="1663353"/>
            <a:ext cx="5815787" cy="3531294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B2E3B100-C441-43E1-BCAE-D1E50F6FD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9873" y="169148"/>
            <a:ext cx="5417956" cy="311981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F8705CBE-7FCD-422A-8A8A-DC5F8EAB92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99873" y="3569040"/>
            <a:ext cx="5417956" cy="2937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4072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1978717" y="83455"/>
            <a:ext cx="8911687" cy="7474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ve Fedan PERSONAL USE ONLY" pitchFamily="2" charset="0"/>
              </a:rPr>
              <a:t>Terraced houses EDA</a:t>
            </a:r>
            <a:endParaRPr lang="fr-FR" dirty="0">
              <a:solidFill>
                <a:schemeClr val="accent1"/>
              </a:solidFill>
              <a:latin typeface="Ave Fedan PERSONAL USE ONLY" pitchFamily="2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2A1-374E-41C7-B8A4-667FA78DEC21}" type="datetime1">
              <a:rPr lang="fr-FR" smtClean="0"/>
              <a:t>28/10/2020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4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BAB6428D-E464-48EA-ACF9-D26DF11FFC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812" y="1548912"/>
            <a:ext cx="5564188" cy="4581525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65A92A5B-A98D-45F0-A1DD-2E6A83B70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2314" y="1548912"/>
            <a:ext cx="5253446" cy="453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145697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23066" y="379290"/>
            <a:ext cx="8911687" cy="7474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ve Fedan PERSONAL USE ONLY" pitchFamily="2" charset="0"/>
              </a:rPr>
              <a:t>Terraced houses EDA</a:t>
            </a:r>
            <a:endParaRPr lang="fr-FR" dirty="0">
              <a:solidFill>
                <a:schemeClr val="accent1"/>
              </a:solidFill>
              <a:latin typeface="Ave Fedan PERSONAL USE ONLY" pitchFamily="2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906950" y="6293512"/>
            <a:ext cx="1146283" cy="370396"/>
          </a:xfrm>
        </p:spPr>
        <p:txBody>
          <a:bodyPr/>
          <a:lstStyle/>
          <a:p>
            <a:fld id="{E37732A1-374E-41C7-B8A4-667FA78DEC21}" type="datetime1">
              <a:rPr lang="fr-FR" smtClean="0"/>
              <a:t>28/10/2020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5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3B059D9C-EB27-488B-B290-2240C69CB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840" y="3896686"/>
            <a:ext cx="542925" cy="2097949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FECBDB1D-C0C2-4823-94BE-5566A9F5DA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" y="1566454"/>
            <a:ext cx="11948160" cy="189055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52F19EF9-5547-4521-8941-D30927A459F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65" y="3870558"/>
            <a:ext cx="11405235" cy="212407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DD23B64E-90D6-4B17-B622-66E9FDA77894}"/>
              </a:ext>
            </a:extLst>
          </p:cNvPr>
          <p:cNvSpPr txBox="1"/>
          <p:nvPr/>
        </p:nvSpPr>
        <p:spPr>
          <a:xfrm>
            <a:off x="1171303" y="6223513"/>
            <a:ext cx="492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Mean</a:t>
            </a:r>
            <a:r>
              <a:rPr lang="en-US" dirty="0"/>
              <a:t> diff btw 2010 Q1 &amp; 2020Q2 =  198,17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3BB79C4-E17E-494C-9AE1-24835A07537F}"/>
              </a:ext>
            </a:extLst>
          </p:cNvPr>
          <p:cNvSpPr txBox="1"/>
          <p:nvPr/>
        </p:nvSpPr>
        <p:spPr>
          <a:xfrm>
            <a:off x="6217920" y="6223513"/>
            <a:ext cx="492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Std</a:t>
            </a:r>
            <a:r>
              <a:rPr lang="en-US" dirty="0"/>
              <a:t> diff btw 2010 Q1 &amp; 2020Q2 =  225,26</a:t>
            </a:r>
          </a:p>
        </p:txBody>
      </p:sp>
    </p:spTree>
    <p:extLst>
      <p:ext uri="{BB962C8B-B14F-4D97-AF65-F5344CB8AC3E}">
        <p14:creationId xmlns:p14="http://schemas.microsoft.com/office/powerpoint/2010/main" val="172093349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23066" y="379290"/>
            <a:ext cx="8911687" cy="747490"/>
          </a:xfrm>
        </p:spPr>
        <p:txBody>
          <a:bodyPr/>
          <a:lstStyle/>
          <a:p>
            <a:pPr algn="ctr"/>
            <a:r>
              <a:rPr lang="fr-FR" dirty="0">
                <a:solidFill>
                  <a:schemeClr val="accent1"/>
                </a:solidFill>
                <a:latin typeface="Ave Fedan PERSONAL USE ONLY" pitchFamily="2" charset="0"/>
              </a:rPr>
              <a:t>One-room flat EDA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934753" y="6307483"/>
            <a:ext cx="1146283" cy="370396"/>
          </a:xfrm>
        </p:spPr>
        <p:txBody>
          <a:bodyPr/>
          <a:lstStyle/>
          <a:p>
            <a:fld id="{E37732A1-374E-41C7-B8A4-667FA78DEC21}" type="datetime1">
              <a:rPr lang="fr-FR" smtClean="0"/>
              <a:t>28/10/2020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6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4D06F30C-CF6D-4DB9-AC71-62D34AAFD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383" y="1542777"/>
            <a:ext cx="11904617" cy="193791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3B059D9C-EB27-488B-B290-2240C69CB2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840" y="3870560"/>
            <a:ext cx="542925" cy="2124075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6510B91D-4CC8-41C5-BF09-5D722BFBB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6765" y="3870561"/>
            <a:ext cx="11405236" cy="2124074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11485370-FF68-479B-9D2C-2023D71A3559}"/>
              </a:ext>
            </a:extLst>
          </p:cNvPr>
          <p:cNvSpPr txBox="1"/>
          <p:nvPr/>
        </p:nvSpPr>
        <p:spPr>
          <a:xfrm>
            <a:off x="1171303" y="6223513"/>
            <a:ext cx="492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Mean</a:t>
            </a:r>
            <a:r>
              <a:rPr lang="en-US" dirty="0"/>
              <a:t> diff btw 2010 Q1 &amp; 2020Q2 =  610,73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34540328-1A67-4FE0-9081-95D34CFD005E}"/>
              </a:ext>
            </a:extLst>
          </p:cNvPr>
          <p:cNvSpPr txBox="1"/>
          <p:nvPr/>
        </p:nvSpPr>
        <p:spPr>
          <a:xfrm>
            <a:off x="6217920" y="6223513"/>
            <a:ext cx="49246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Std</a:t>
            </a:r>
            <a:r>
              <a:rPr lang="en-US" dirty="0"/>
              <a:t> diff btw 2010 Q1 &amp; 2020Q2 =  698,41</a:t>
            </a:r>
          </a:p>
        </p:txBody>
      </p:sp>
    </p:spTree>
    <p:extLst>
      <p:ext uri="{BB962C8B-B14F-4D97-AF65-F5344CB8AC3E}">
        <p14:creationId xmlns:p14="http://schemas.microsoft.com/office/powerpoint/2010/main" val="58262237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23066" y="40292"/>
            <a:ext cx="8911687" cy="7474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ve Fedan PERSONAL USE ONLY" pitchFamily="2" charset="0"/>
              </a:rPr>
              <a:t>Correlations</a:t>
            </a: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732A1-374E-41C7-B8A4-667FA78DEC21}" type="datetime1">
              <a:rPr lang="fr-FR" smtClean="0"/>
              <a:t>28/10/2020</a:t>
            </a:fld>
            <a:endParaRPr lang="fr-FR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>
          <a:xfrm>
            <a:off x="-313684" y="787782"/>
            <a:ext cx="779767" cy="365125"/>
          </a:xfrm>
        </p:spPr>
        <p:txBody>
          <a:bodyPr/>
          <a:lstStyle/>
          <a:p>
            <a:fld id="{D09202A0-9C7E-4A71-8DD4-8E5B33B8DBEE}" type="slidenum">
              <a:rPr lang="fr-FR" smtClean="0"/>
              <a:t>7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D7EE6442-A819-48B9-894F-5EF278C9E3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05" y="711862"/>
            <a:ext cx="2979678" cy="5494496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4EBE18B-3A9A-4304-A2A6-0E3CB18F95B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1805" y="731286"/>
            <a:ext cx="2194750" cy="5395428"/>
          </a:xfrm>
          <a:prstGeom prst="rect">
            <a:avLst/>
          </a:prstGeom>
        </p:spPr>
      </p:pic>
      <p:pic>
        <p:nvPicPr>
          <p:cNvPr id="12" name="Image 11">
            <a:extLst>
              <a:ext uri="{FF2B5EF4-FFF2-40B4-BE49-F238E27FC236}">
                <a16:creationId xmlns:a16="http://schemas.microsoft.com/office/drawing/2014/main" id="{09B1695C-4364-4620-8DE5-040B470094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7430" y="679518"/>
            <a:ext cx="2888230" cy="5555461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00C543FF-2B94-4DC5-9877-56A579F306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9899" y="679518"/>
            <a:ext cx="3045466" cy="5991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51221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re 3"/>
          <p:cNvSpPr>
            <a:spLocks noGrp="1"/>
          </p:cNvSpPr>
          <p:nvPr>
            <p:ph type="title"/>
          </p:nvPr>
        </p:nvSpPr>
        <p:spPr>
          <a:xfrm>
            <a:off x="2023066" y="379290"/>
            <a:ext cx="8911687" cy="747490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accent1"/>
                </a:solidFill>
                <a:latin typeface="Ave Fedan PERSONAL USE ONLY" pitchFamily="2" charset="0"/>
              </a:rPr>
              <a:t>Terraced houses EDA</a:t>
            </a:r>
            <a:endParaRPr lang="fr-FR" dirty="0">
              <a:solidFill>
                <a:schemeClr val="accent1"/>
              </a:solidFill>
              <a:latin typeface="Ave Fedan PERSONAL USE ONLY" pitchFamily="2" charset="0"/>
            </a:endParaRPr>
          </a:p>
        </p:txBody>
      </p:sp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10727372" y="6293512"/>
            <a:ext cx="1146283" cy="370396"/>
          </a:xfrm>
        </p:spPr>
        <p:txBody>
          <a:bodyPr/>
          <a:lstStyle/>
          <a:p>
            <a:fld id="{E37732A1-374E-41C7-B8A4-667FA78DEC21}" type="datetime1">
              <a:rPr lang="fr-FR" smtClean="0"/>
              <a:t>28/10/2020</a:t>
            </a:fld>
            <a:endParaRPr lang="fr-FR" dirty="0"/>
          </a:p>
        </p:txBody>
      </p:sp>
      <p:sp>
        <p:nvSpPr>
          <p:cNvPr id="3" name="Espace réservé du numéro de diapositive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8</a:t>
            </a:fld>
            <a:endParaRPr lang="fr-FR"/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D58BB4CD-C239-4456-9F3B-83E99AC40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021" y="1240972"/>
            <a:ext cx="11890413" cy="2516872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5D82BD28-20DA-491C-870D-4915E75468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021" y="3797922"/>
            <a:ext cx="12007979" cy="2455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1281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9202A0-9C7E-4A71-8DD4-8E5B33B8DBEE}" type="slidenum">
              <a:rPr lang="fr-FR" smtClean="0"/>
              <a:t>9</a:t>
            </a:fld>
            <a:endParaRPr lang="fr-FR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7D0A58A5-6D5D-4C72-B51A-4F7A4B37DD0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66" t="9360" r="2275" b="8943"/>
          <a:stretch/>
        </p:blipFill>
        <p:spPr>
          <a:xfrm>
            <a:off x="1616551" y="1513490"/>
            <a:ext cx="9549639" cy="38477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EBEBFCC-1CAD-4A82-8D7B-9EEBBE1E70E1}"/>
              </a:ext>
            </a:extLst>
          </p:cNvPr>
          <p:cNvSpPr/>
          <p:nvPr/>
        </p:nvSpPr>
        <p:spPr>
          <a:xfrm>
            <a:off x="7430814" y="1513490"/>
            <a:ext cx="1671145" cy="1156138"/>
          </a:xfrm>
          <a:prstGeom prst="rect">
            <a:avLst/>
          </a:prstGeom>
          <a:noFill/>
          <a:ln w="7620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Titre 3">
            <a:extLst>
              <a:ext uri="{FF2B5EF4-FFF2-40B4-BE49-F238E27FC236}">
                <a16:creationId xmlns:a16="http://schemas.microsoft.com/office/drawing/2014/main" id="{6EC2FEF7-7938-402E-8E4C-8C702C8E8886}"/>
              </a:ext>
            </a:extLst>
          </p:cNvPr>
          <p:cNvSpPr txBox="1">
            <a:spLocks/>
          </p:cNvSpPr>
          <p:nvPr/>
        </p:nvSpPr>
        <p:spPr>
          <a:xfrm>
            <a:off x="2023066" y="379290"/>
            <a:ext cx="8911687" cy="7474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en-US" dirty="0">
                <a:solidFill>
                  <a:schemeClr val="accent1"/>
                </a:solidFill>
                <a:latin typeface="Ave Fedan PERSONAL USE ONLY" pitchFamily="2" charset="0"/>
              </a:rPr>
              <a:t>Where we are now:</a:t>
            </a:r>
            <a:endParaRPr lang="fr-FR" dirty="0">
              <a:solidFill>
                <a:schemeClr val="accent1"/>
              </a:solidFill>
              <a:latin typeface="Ave Fedan PERSONAL USE ONLY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88033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theme/theme1.xml><?xml version="1.0" encoding="utf-8"?>
<a:theme xmlns:a="http://schemas.openxmlformats.org/drawingml/2006/main" name="Brin">
  <a:themeElements>
    <a:clrScheme name="Brin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Brin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rin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2529</TotalTime>
  <Words>88</Words>
  <Application>Microsoft Office PowerPoint</Application>
  <PresentationFormat>Grand écran</PresentationFormat>
  <Paragraphs>38</Paragraphs>
  <Slides>9</Slides>
  <Notes>8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Ave Fedan PERSONAL USE ONLY</vt:lpstr>
      <vt:lpstr>Calibri</vt:lpstr>
      <vt:lpstr>Century Gothic</vt:lpstr>
      <vt:lpstr>Wingdings 3</vt:lpstr>
      <vt:lpstr>Brin</vt:lpstr>
      <vt:lpstr>Terraced houses EDA</vt:lpstr>
      <vt:lpstr>Terraced houses EDA</vt:lpstr>
      <vt:lpstr>Terraced houses EDA</vt:lpstr>
      <vt:lpstr>Terraced houses EDA</vt:lpstr>
      <vt:lpstr>Terraced houses EDA</vt:lpstr>
      <vt:lpstr>One-room flat EDA</vt:lpstr>
      <vt:lpstr>Correlations</vt:lpstr>
      <vt:lpstr>Terraced houses EDA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Soutenance de stage</dc:title>
  <dc:creator>mohamed amine mkhaibou</dc:creator>
  <cp:lastModifiedBy>mohamed amine mkhaibou</cp:lastModifiedBy>
  <cp:revision>196</cp:revision>
  <dcterms:created xsi:type="dcterms:W3CDTF">2017-10-09T19:34:40Z</dcterms:created>
  <dcterms:modified xsi:type="dcterms:W3CDTF">2020-10-28T17:46:41Z</dcterms:modified>
</cp:coreProperties>
</file>