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d988f57a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d988f57a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d988f57a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d988f57a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da6efc0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da6efc0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aad9f23f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aad9f23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aad9f23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aad9f23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d988f57a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d988f57a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Progress report: Team 3 OP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 sz="2200"/>
              <a:t>By: Anna, Mohamed, Khoa and Sami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9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Data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840600"/>
            <a:ext cx="8520600" cy="3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We have so far used a dataset starting from 2006Q1 until 2020Q2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750" y="1444728"/>
            <a:ext cx="7410625" cy="335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Data continues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249700" y="1125925"/>
            <a:ext cx="4960500" cy="3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The data that we have used only takes into account blocks of flats, and an approach using other building types will be made once a good model is found.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A function has been made to select a row of wanted features on which the model will be applied.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The data has a total of around 25% missing values (denoted in the data as ‘...’) which is a lot so imputation is needed to replace them with real values.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1170125"/>
            <a:ext cx="3848098" cy="33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21200" y="21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Imputations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724050" y="896075"/>
            <a:ext cx="35514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One-room flats 2006Q1-2020Q2: 22.031%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991575" y="854963"/>
            <a:ext cx="38409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fi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One-room flats 2015Q1-2020Q3: 23.654%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298600" y="1769638"/>
            <a:ext cx="47655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 sz="1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MEAN </a:t>
            </a:r>
            <a:r>
              <a:rPr lang="fi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vs. </a:t>
            </a:r>
            <a:r>
              <a:rPr lang="fi" sz="1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MEDIAN </a:t>
            </a:r>
            <a:r>
              <a:rPr lang="fi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vs. </a:t>
            </a:r>
            <a:r>
              <a:rPr lang="fi" sz="1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SOMETHING ELSE?</a:t>
            </a:r>
            <a:endParaRPr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2271600" y="1846012"/>
            <a:ext cx="4600800" cy="3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50" y="2347812"/>
            <a:ext cx="3931129" cy="2559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225" y="2371537"/>
            <a:ext cx="4493225" cy="25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67575"/>
            <a:ext cx="8520600" cy="4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Models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102600" y="3618925"/>
            <a:ext cx="4360800" cy="1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Red line = Polynomial Regression with degree = 58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i"/>
              <a:t>Green line = Linear Regression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i"/>
              <a:t>Solid prediction for the interval of 1 year. But not reliable for prediction in the long run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9725" y="3618925"/>
            <a:ext cx="4262700" cy="1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Blue line = prediction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i"/>
              <a:t>Blue interval = error interval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i"/>
              <a:t>Better forecasting with fluctuation of the time series taken into account.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51650" y="451475"/>
            <a:ext cx="42627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Proxima Nova"/>
                <a:ea typeface="Proxima Nova"/>
                <a:cs typeface="Proxima Nova"/>
                <a:sym typeface="Proxima Nova"/>
              </a:rPr>
              <a:t>Regression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701000" y="451475"/>
            <a:ext cx="42627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Proxima Nova"/>
                <a:ea typeface="Proxima Nova"/>
                <a:cs typeface="Proxima Nova"/>
                <a:sym typeface="Proxima Nova"/>
              </a:rPr>
              <a:t>Prophet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5" y="711313"/>
            <a:ext cx="4401452" cy="2780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000" y="747563"/>
            <a:ext cx="4401437" cy="2758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56100" y="1045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Comparing models’ performances</a:t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3220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 sz="1400"/>
              <a:t>Helsinki Block of flats Total</a:t>
            </a:r>
            <a:endParaRPr sz="14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5" y="829675"/>
            <a:ext cx="9052901" cy="34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Questions for OP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Is a model that can predict using postal codes needed or is it enough to do predictions by region?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At the end of the project, what kind of method/UI</a:t>
            </a:r>
            <a:r>
              <a:rPr lang="fi"/>
              <a:t> of the model</a:t>
            </a:r>
            <a:r>
              <a:rPr lang="fi"/>
              <a:t> needs to be provided?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