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18542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18542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e185421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e185421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185421b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185421b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e185421b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e185421b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e185421b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e185421b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FFFFFF"/>
                </a:solidFill>
              </a:rPr>
              <a:t>Team 3: OP-project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29"/>
            <a:ext cx="81231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2200"/>
              <a:t>By: Anna Lebedeff, Mohamed Mkhaibou, Khoa Nguyen and Sami Valkamaa</a:t>
            </a:r>
            <a:endParaRPr sz="2000"/>
          </a:p>
        </p:txBody>
      </p:sp>
      <p:cxnSp>
        <p:nvCxnSpPr>
          <p:cNvPr id="106" name="Google Shape;106;p25"/>
          <p:cNvCxnSpPr/>
          <p:nvPr/>
        </p:nvCxnSpPr>
        <p:spPr>
          <a:xfrm>
            <a:off x="20775" y="2909450"/>
            <a:ext cx="9112800" cy="10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41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The project goal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28350" y="1248075"/>
            <a:ext cx="40911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fi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predict future house prices until the end of 2021 given the area.</a:t>
            </a:r>
            <a:br>
              <a:rPr lang="fi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fi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as many different house types as possible. </a:t>
            </a:r>
            <a:br>
              <a:rPr lang="fi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fi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Ability to follow the development of the prices quarterly.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4419450" y="1248075"/>
            <a:ext cx="43962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fi" sz="1800">
                <a:latin typeface="Proxima Nova"/>
                <a:ea typeface="Proxima Nova"/>
                <a:cs typeface="Proxima Nova"/>
                <a:sym typeface="Proxima Nova"/>
              </a:rPr>
              <a:t>The data from Tilastokeskus has been chosen and imputation of missing values has been made.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fi" sz="1800">
                <a:latin typeface="Proxima Nova"/>
                <a:ea typeface="Proxima Nova"/>
                <a:cs typeface="Proxima Nova"/>
                <a:sym typeface="Proxima Nova"/>
              </a:rPr>
              <a:t>Some necessary data analysis has been made on the data.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fi" sz="1800">
                <a:latin typeface="Proxima Nova"/>
                <a:ea typeface="Proxima Nova"/>
                <a:cs typeface="Proxima Nova"/>
                <a:sym typeface="Proxima Nova"/>
              </a:rPr>
              <a:t>Preliminary models, like have been applied on the data.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4800300" y="445025"/>
            <a:ext cx="41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Done so far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67575"/>
            <a:ext cx="85206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Models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02600" y="3618925"/>
            <a:ext cx="43608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Red line = Polynomial Regression with degree = 58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Green line = Linear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Solid prediction for the interval of 1 year. But not reliable for prediction in the long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839725" y="3618925"/>
            <a:ext cx="42627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Blue line =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Blue interval = error interval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Better forecasting with fluctuation of the time series taken into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1650" y="451475"/>
            <a:ext cx="4262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4701000" y="451475"/>
            <a:ext cx="4262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Proxima Nova"/>
                <a:ea typeface="Proxima Nova"/>
                <a:cs typeface="Proxima Nova"/>
                <a:sym typeface="Proxima Nova"/>
              </a:rPr>
              <a:t>Prophet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" y="711313"/>
            <a:ext cx="4401452" cy="278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00" y="747563"/>
            <a:ext cx="4401437" cy="275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Next steps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sz="1800"/>
              <a:t>Still try other models that might capture e.g. the seasonality of the price changes.</a:t>
            </a:r>
            <a:br>
              <a:rPr lang="fi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sz="1800"/>
              <a:t>Perform a grid search to find whether using the entire data from 2006 onwards is needed, or if another choice would prove more accurate.</a:t>
            </a:r>
            <a:br>
              <a:rPr lang="fi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sz="1800"/>
              <a:t>Evaluate the performance of the models. </a:t>
            </a:r>
            <a:br>
              <a:rPr lang="fi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sz="1800"/>
              <a:t>Starting to write documentation.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