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25f5434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25f5434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25f5434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25f5434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25f5434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925f5434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25f5434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25f5434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79600" y="6157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/>
              <a:t>Индивидуальный проект для ку</a:t>
            </a:r>
            <a:r>
              <a:rPr lang="ru-RU" sz="2700" dirty="0"/>
              <a:t>р</a:t>
            </a:r>
            <a:r>
              <a:rPr lang="ru" sz="2700" dirty="0"/>
              <a:t>са преподавателей IT-школы Samsung</a:t>
            </a:r>
            <a:endParaRPr sz="2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47275" y="3934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Жигулин Марк Антонович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приложения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/>
              <a:t>Приложение MyTodoList позволяет пользователю добавлять задачи в список на выполнение и отслеживает время работы приложения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Скриншоты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8650"/>
            <a:ext cx="2141225" cy="376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00" y="1138650"/>
            <a:ext cx="2341450" cy="3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Соответствие требованиям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767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arenR"/>
            </a:pPr>
            <a:r>
              <a:rPr lang="ru" sz="2000"/>
              <a:t>БД - все задачи сохраняются в локальную базу SQLite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Многопоточность - Таймер отслеживания времени работы приложения запущен отдельным потоком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Приложение выполняет только заявленные функции, безопасно и не содержит вредоносного кода.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05825" y="2172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Экран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Lato</vt:lpstr>
      <vt:lpstr>Montserrat</vt:lpstr>
      <vt:lpstr>Arial</vt:lpstr>
      <vt:lpstr>Focus</vt:lpstr>
      <vt:lpstr>Индивидуальный проект для курса преподавателей IT-школы Samsung</vt:lpstr>
      <vt:lpstr>Описание приложения</vt:lpstr>
      <vt:lpstr>Скриншоты</vt:lpstr>
      <vt:lpstr>Соответствие требованиям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для курса преподавателей IT-школы Samsung</dc:title>
  <cp:lastModifiedBy>User</cp:lastModifiedBy>
  <cp:revision>1</cp:revision>
  <dcterms:modified xsi:type="dcterms:W3CDTF">2020-06-19T09:01:13Z</dcterms:modified>
</cp:coreProperties>
</file>