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5DEAD0-057B-436A-AE7A-A546B224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CFA59F-0EFC-4B89-9781-F619B1E8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16BE1C-F159-4DAC-901D-BC59378F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E2996A-F804-4377-B3F5-2E0E9192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F8AEC7-7866-4023-879C-C13EC12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980"/>
      </p:ext>
    </p:extLst>
  </p:cSld>
  <p:clrMapOvr>
    <a:masterClrMapping/>
  </p:clrMapOvr>
  <p:transition spd="slow" advClick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0CDB5B-7F43-4CD7-A2D5-1D5C9F66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81287-E57D-4ED2-A91F-F90346E2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2A67AB-934C-4276-BDB9-6784452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ED31B7-6192-4B2D-A06A-7D8F5A6C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8B9730-C3FC-4315-8DFE-327B0E1F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49"/>
      </p:ext>
    </p:extLst>
  </p:cSld>
  <p:clrMapOvr>
    <a:masterClrMapping/>
  </p:clrMapOvr>
  <p:transition spd="slow" advClick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ABD42E2-1D69-4A11-8E23-182AAF295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96BA7-4031-46E5-A7F1-6A742D7B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F295C-090C-4930-8883-123BEF05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D9B24F-2354-457B-832F-2C51E8B3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BE8660-F333-4437-8E0D-1841CFD2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9805"/>
      </p:ext>
    </p:extLst>
  </p:cSld>
  <p:clrMapOvr>
    <a:masterClrMapping/>
  </p:clrMapOvr>
  <p:transition spd="slow" advClick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4A38D-E72C-46ED-B954-5561E64B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FBAE8-C919-4C65-925F-714DA919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B2063A-46F1-44A4-971C-9F5A647C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6F4E5-AA2D-48EF-B498-7A504C5F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B0C6C7-CDF8-4DF4-A550-76D9D126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8616"/>
      </p:ext>
    </p:extLst>
  </p:cSld>
  <p:clrMapOvr>
    <a:masterClrMapping/>
  </p:clrMapOvr>
  <p:transition spd="slow" advClick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06F6D-6BC2-4CEA-AC32-BE34E93A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1CBE57-71BD-45E4-9A9E-84CF2B59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8FAF27-4C24-497C-906D-07D467A8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DCB8BC-E8C3-49F2-9EAA-6EED0F78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D3DF6A-81A8-4622-9B1B-CDE2093E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3694"/>
      </p:ext>
    </p:extLst>
  </p:cSld>
  <p:clrMapOvr>
    <a:masterClrMapping/>
  </p:clrMapOvr>
  <p:transition spd="slow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3C614-05BE-4DD4-AF2B-60E3888C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DBFCDC-295C-4CA9-9436-D1449BAF3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5C8801-A360-404E-B198-BC1FD904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D9153C-6499-46D7-8FA9-38552AB8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319985-35C8-4E56-99AC-AA86C81D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5F32B3-4511-49F6-A307-804E531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4865"/>
      </p:ext>
    </p:extLst>
  </p:cSld>
  <p:clrMapOvr>
    <a:masterClrMapping/>
  </p:clrMapOvr>
  <p:transition spd="slow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6E5989-84A2-4DA4-B173-3E2D11E1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CAFD15-A0D2-4CD0-824A-22B9D6AC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8F7DE4-3391-44B5-9A4D-B021EE45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B9FD6A2-A45B-4DA5-A78E-6EB103F5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1413097-7034-4728-A470-96CC734C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E46DAAB-9836-4AE8-914F-4F1BAB7D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E7912FD-B223-48A1-B140-6D7EFF46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B93C3BC-BFB1-4119-904C-670886A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1719"/>
      </p:ext>
    </p:extLst>
  </p:cSld>
  <p:clrMapOvr>
    <a:masterClrMapping/>
  </p:clrMapOvr>
  <p:transition spd="slow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A181E-3E51-48E7-8829-4069D16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98028A6-9BA0-45B1-A659-C47D04F7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494500-542B-4D45-BC9C-6A647255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2C3D560-40B8-448E-911B-0509FA5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1757"/>
      </p:ext>
    </p:extLst>
  </p:cSld>
  <p:clrMapOvr>
    <a:masterClrMapping/>
  </p:clrMapOvr>
  <p:transition spd="slow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BB3898-8C01-4529-9A61-58ECFF84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E88054-2E13-464B-BEF1-DF68C0A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4A904A3-7668-41F5-AFD7-3B851B4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453"/>
      </p:ext>
    </p:extLst>
  </p:cSld>
  <p:clrMapOvr>
    <a:masterClrMapping/>
  </p:clrMapOvr>
  <p:transition spd="slow" advClick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F5B3D5-6AFB-457C-B4AB-2082D342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936D2A-B556-411E-B837-671C92C0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E17A89-AD19-4C1A-B67B-C784B7A9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215538-C8D5-4323-B8C5-7A66FE1A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CAFEF1-EC5F-4E64-9176-50B9D718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8EA35D-EC72-4CD8-B9AF-2D67C3E9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6576"/>
      </p:ext>
    </p:extLst>
  </p:cSld>
  <p:clrMapOvr>
    <a:masterClrMapping/>
  </p:clrMapOvr>
  <p:transition spd="slow" advClick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B2A59-8D7A-4E95-81FD-7224D8BD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F02CB4-9335-4CA4-BC0A-F25834CA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4C4B10A-DCBB-43BB-8C9E-5CD208667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5CAD19-B851-4BD2-B931-91256C7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9D904E-BC13-42E7-AC2B-6503489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996E07-63DB-4C6D-AAE2-AA29215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9461"/>
      </p:ext>
    </p:extLst>
  </p:cSld>
  <p:clrMapOvr>
    <a:masterClrMapping/>
  </p:clrMapOvr>
  <p:transition spd="slow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FC82FB-F434-47F3-9446-FC03EEA8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E10E7C-9761-40E9-8403-95D7205A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7C5C1B-BEE0-4AE0-8EFC-FB630F4E1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A690-5F0A-46FA-86E8-CCDDB3E93141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60796C-7B55-4F99-84BA-7C80FE0C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AA0CAA-1F2D-43B6-BF60-130524D1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AEC9-F8B0-4BF6-8BCD-E45956D4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marko.atlassian.net/jira/software/projects/ASD/boards/3/roadmap" TargetMode="External"/><Relationship Id="rId2" Type="http://schemas.openxmlformats.org/officeDocument/2006/relationships/hyperlink" Target="https://github.com/Markoooo12/B-kk-projekt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8" name="Straight Connector 8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ML - Wikipedia">
            <a:extLst>
              <a:ext uri="{FF2B5EF4-FFF2-40B4-BE49-F238E27FC236}">
                <a16:creationId xmlns:a16="http://schemas.microsoft.com/office/drawing/2014/main" id="{C0241A69-3DFB-4366-9474-6505F2EA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7230" y="622301"/>
            <a:ext cx="3155372" cy="31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8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3E19E4-95EF-446F-8285-B148D28F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Weboldal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D556BD-176A-4F1E-B992-22EB5C55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E7E6E6"/>
                </a:solidFill>
              </a:rPr>
              <a:t>K</a:t>
            </a:r>
            <a:r>
              <a:rPr lang="hu-HU" sz="2000">
                <a:solidFill>
                  <a:srgbClr val="E7E6E6"/>
                </a:solidFill>
              </a:rPr>
              <a:t>észítette: Juhász Gábor és Utasi Balázs</a:t>
            </a:r>
            <a:endParaRPr lang="en-US" sz="2000">
              <a:solidFill>
                <a:srgbClr val="E7E6E6"/>
              </a:solidFill>
            </a:endParaRPr>
          </a:p>
        </p:txBody>
      </p:sp>
      <p:pic>
        <p:nvPicPr>
          <p:cNvPr id="5" name="Picture 34" descr="Jira Logo, history, meaning, symbol, PNG">
            <a:extLst>
              <a:ext uri="{FF2B5EF4-FFF2-40B4-BE49-F238E27FC236}">
                <a16:creationId xmlns:a16="http://schemas.microsoft.com/office/drawing/2014/main" id="{AEA837E1-A875-49CB-A4A5-3BFE8BAB6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0" r="24" b="6236"/>
          <a:stretch/>
        </p:blipFill>
        <p:spPr bwMode="auto">
          <a:xfrm>
            <a:off x="-1336363" y="833096"/>
            <a:ext cx="5649574" cy="27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SS - Wikipedia">
            <a:extLst>
              <a:ext uri="{FF2B5EF4-FFF2-40B4-BE49-F238E27FC236}">
                <a16:creationId xmlns:a16="http://schemas.microsoft.com/office/drawing/2014/main" id="{8E85FFE6-8F85-4BB0-9813-739873E7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161" y="622301"/>
            <a:ext cx="2410257" cy="34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Connector 8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GitHub - PNG image with transparent background | Free Png Images">
            <a:extLst>
              <a:ext uri="{FF2B5EF4-FFF2-40B4-BE49-F238E27FC236}">
                <a16:creationId xmlns:a16="http://schemas.microsoft.com/office/drawing/2014/main" id="{49DBD2D2-D851-4646-BED1-9634D8A2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6096" y="704226"/>
            <a:ext cx="3347575" cy="33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2662"/>
      </p:ext>
    </p:extLst>
  </p:cSld>
  <p:clrMapOvr>
    <a:masterClrMapping/>
  </p:clrMapOvr>
  <p:transition spd="slow" advClick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E903AC-51CF-4B76-A9EE-0375F44A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99" y="-581149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</a:t>
            </a:r>
            <a:r>
              <a:rPr lang="hu-HU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ről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B7C4DD-187A-4022-B614-FB85440E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18" y="2134771"/>
            <a:ext cx="3986155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Jira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err="1"/>
              <a:t>felületet</a:t>
            </a:r>
            <a:r>
              <a:rPr lang="en-US" sz="2000" dirty="0"/>
              <a:t> </a:t>
            </a:r>
            <a:r>
              <a:rPr lang="en-US" sz="2000" dirty="0" err="1"/>
              <a:t>használtuk</a:t>
            </a: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HTML-</a:t>
            </a:r>
            <a:r>
              <a:rPr lang="hu-HU" sz="2000" dirty="0" err="1"/>
              <a:t>ben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CSS-</a:t>
            </a:r>
            <a:r>
              <a:rPr lang="hu-HU" sz="2000" dirty="0" err="1"/>
              <a:t>ben</a:t>
            </a:r>
            <a:r>
              <a:rPr lang="en-US" sz="2000" dirty="0"/>
              <a:t> </a:t>
            </a:r>
            <a:r>
              <a:rPr lang="en-US" sz="2000" dirty="0" err="1"/>
              <a:t>dolgoztunk</a:t>
            </a: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hu-HU" sz="2000" dirty="0" err="1">
                <a:hlinkClick r:id="rId2"/>
              </a:rPr>
              <a:t>Github</a:t>
            </a:r>
            <a:r>
              <a:rPr lang="hu-HU" sz="2000" dirty="0">
                <a:hlinkClick r:id="rId2"/>
              </a:rPr>
              <a:t> </a:t>
            </a:r>
            <a:r>
              <a:rPr lang="hu-HU" sz="2000" dirty="0" err="1">
                <a:hlinkClick r:id="rId2"/>
              </a:rPr>
              <a:t>repo</a:t>
            </a:r>
            <a:r>
              <a:rPr lang="hu-HU" sz="200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hu-HU" sz="2000" dirty="0" err="1">
                <a:hlinkClick r:id="rId3"/>
              </a:rPr>
              <a:t>Jira</a:t>
            </a:r>
            <a:r>
              <a:rPr lang="hu-HU" sz="2000" dirty="0">
                <a:hlinkClick r:id="rId3"/>
              </a:rPr>
              <a:t> oldal</a:t>
            </a:r>
            <a:endParaRPr lang="en-US" sz="2000" dirty="0"/>
          </a:p>
        </p:txBody>
      </p:sp>
      <p:pic>
        <p:nvPicPr>
          <p:cNvPr id="1058" name="Picture 34" descr="Jira Logo, history, meaning, symbol, PNG">
            <a:extLst>
              <a:ext uri="{FF2B5EF4-FFF2-40B4-BE49-F238E27FC236}">
                <a16:creationId xmlns:a16="http://schemas.microsoft.com/office/drawing/2014/main" id="{B8780C47-14D4-4FE6-95E5-BC566AEA89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0" r="24" b="6236"/>
          <a:stretch/>
        </p:blipFill>
        <p:spPr bwMode="auto">
          <a:xfrm>
            <a:off x="4906074" y="3110696"/>
            <a:ext cx="7476675" cy="368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0" descr="GitHub - PNG image with transparent background | Free Png Images">
            <a:extLst>
              <a:ext uri="{FF2B5EF4-FFF2-40B4-BE49-F238E27FC236}">
                <a16:creationId xmlns:a16="http://schemas.microsoft.com/office/drawing/2014/main" id="{6FEEF68C-BD9A-4BFB-9EB5-0DFCE387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48" y="-87395"/>
            <a:ext cx="3837358" cy="38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02392"/>
      </p:ext>
    </p:extLst>
  </p:cSld>
  <p:clrMapOvr>
    <a:masterClrMapping/>
  </p:clrMapOvr>
  <p:transition spd="slow" advClick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A229A5-EBCD-4E47-98BC-471634AE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Scrum használata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0C1362-8121-4A2E-949E-0D727947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 dirty="0" err="1"/>
              <a:t>hetes</a:t>
            </a:r>
            <a:r>
              <a:rPr lang="en-US" sz="2000" dirty="0"/>
              <a:t> </a:t>
            </a:r>
            <a:r>
              <a:rPr lang="en-US" sz="2000" dirty="0" err="1"/>
              <a:t>sprintek</a:t>
            </a: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Munkanapok</a:t>
            </a:r>
            <a:r>
              <a:rPr lang="en-US" sz="2000" dirty="0"/>
              <a:t>: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Hétfő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Kedd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Szerda</a:t>
            </a:r>
            <a:endParaRPr lang="en-US" sz="20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0B3AA8E0-3A82-4AE0-88A8-CC64CCE3C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r="2282"/>
          <a:stretch/>
        </p:blipFill>
        <p:spPr>
          <a:xfrm>
            <a:off x="5539859" y="-574907"/>
            <a:ext cx="6567055" cy="755298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3700824"/>
      </p:ext>
    </p:extLst>
  </p:cSld>
  <p:clrMapOvr>
    <a:masterClrMapping/>
  </p:clrMapOvr>
  <p:transition spd="slow" advClick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3FED9944-4597-47BA-A437-868D3B917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19" r="160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6A5680-5015-4431-A531-73A6972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37" y="449792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dirty="0"/>
              <a:t>Fő </a:t>
            </a:r>
            <a:r>
              <a:rPr lang="en-US" sz="4000" dirty="0" err="1"/>
              <a:t>Weboldalak</a:t>
            </a:r>
            <a:endParaRPr lang="en-US" sz="4000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960651-8523-4608-8245-18CC0438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Festékek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Faanyagok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Szerszámkatalógus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Rólunk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24316"/>
      </p:ext>
    </p:extLst>
  </p:cSld>
  <p:clrMapOvr>
    <a:masterClrMapping/>
  </p:clrMapOvr>
  <p:transition spd="slow" advClick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8202599-26E6-47AC-BD27-8B1524B48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98" r="1227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F9DA99-0F85-4B51-B2EA-AF5CA2A9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Al </a:t>
            </a:r>
            <a:r>
              <a:rPr lang="en-US" sz="4000" dirty="0" err="1"/>
              <a:t>weboldalak</a:t>
            </a:r>
            <a:r>
              <a:rPr lang="en-US" sz="4000" dirty="0"/>
              <a:t>	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77141D-39D3-4DD9-BD81-59FC2C72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436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Faanyagok</a:t>
            </a:r>
            <a:r>
              <a:rPr lang="en-US" sz="2000" dirty="0"/>
              <a:t> </a:t>
            </a:r>
            <a:r>
              <a:rPr lang="en-US" sz="2000" dirty="0" err="1"/>
              <a:t>aloldalai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Bükk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Cseresznye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Dió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Mahagóni</a:t>
            </a:r>
            <a:endParaRPr lang="en-US" sz="2000" dirty="0"/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Tölgy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410569"/>
      </p:ext>
    </p:extLst>
  </p:cSld>
  <p:clrMapOvr>
    <a:masterClrMapping/>
  </p:clrMapOvr>
  <p:transition spd="slow" advClick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84147C-BC69-4B4A-B5A0-C4DF54B5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22" y="457200"/>
            <a:ext cx="4197879" cy="1600200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Feladatok elosztása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31D243-D49C-4752-8356-3E974A04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Változatos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Három rész: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ML - Wikipedia">
            <a:extLst>
              <a:ext uri="{FF2B5EF4-FFF2-40B4-BE49-F238E27FC236}">
                <a16:creationId xmlns:a16="http://schemas.microsoft.com/office/drawing/2014/main" id="{4C4CD4B4-247A-456B-BADB-D16AA8B3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31" y="3429000"/>
            <a:ext cx="3246247" cy="32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SS - Wikipedia">
            <a:extLst>
              <a:ext uri="{FF2B5EF4-FFF2-40B4-BE49-F238E27FC236}">
                <a16:creationId xmlns:a16="http://schemas.microsoft.com/office/drawing/2014/main" id="{3EB89860-6385-4803-A34C-43C758CC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78" y="716947"/>
            <a:ext cx="2300928" cy="32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28328"/>
      </p:ext>
    </p:extLst>
  </p:cSld>
  <p:clrMapOvr>
    <a:masterClrMapping/>
  </p:clrMapOvr>
  <p:transition spd="slow" advClick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8CBDA-7956-4936-901C-D0E054A4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>
                <a:latin typeface="Times New Roman" panose="02020603050405020304" pitchFamily="18" charset="0"/>
                <a:cs typeface="Times New Roman" panose="02020603050405020304" pitchFamily="18" charset="0"/>
              </a:rPr>
              <a:t>Az oldalról	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F5F05A9-1125-45DD-A345-222E78F3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6 főoldal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5 aloldal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13+bootstrap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 img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 weboldal készítés alapjai">
            <a:extLst>
              <a:ext uri="{FF2B5EF4-FFF2-40B4-BE49-F238E27FC236}">
                <a16:creationId xmlns:a16="http://schemas.microsoft.com/office/drawing/2014/main" id="{6B6AB9E4-B4DA-4C7E-90D2-92BBBEE2D3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64" y="1096363"/>
            <a:ext cx="8333356" cy="51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49074"/>
      </p:ext>
    </p:extLst>
  </p:cSld>
  <p:clrMapOvr>
    <a:masterClrMapping/>
  </p:clrMapOvr>
  <p:transition spd="slow" advClick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4789C2-818D-4170-8B08-0B6D53F2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hu-HU" sz="4400" dirty="0"/>
              <a:t>Köszönjük a figyelmet!</a:t>
            </a:r>
            <a:endParaRPr lang="en-US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22F1A5-A0A5-46BA-B7BE-9ACD4097C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 Juhász Gábor és </a:t>
            </a:r>
            <a:r>
              <a:rPr lang="hu-HU" dirty="0" err="1"/>
              <a:t>Utasi</a:t>
            </a:r>
            <a:r>
              <a:rPr lang="hu-HU" dirty="0"/>
              <a:t> Balázs</a:t>
            </a:r>
            <a:endParaRPr lang="en-US" dirty="0"/>
          </a:p>
        </p:txBody>
      </p:sp>
      <p:pic>
        <p:nvPicPr>
          <p:cNvPr id="7" name="Graphic 6" descr="Tetszik">
            <a:extLst>
              <a:ext uri="{FF2B5EF4-FFF2-40B4-BE49-F238E27FC236}">
                <a16:creationId xmlns:a16="http://schemas.microsoft.com/office/drawing/2014/main" id="{19623178-881C-42EA-9C45-DB1594CF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341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91</Words>
  <Application>Microsoft Office PowerPoint</Application>
  <PresentationFormat>Szélesvásznú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Office-téma</vt:lpstr>
      <vt:lpstr>Weboldal projekt</vt:lpstr>
      <vt:lpstr>A projekt-ről</vt:lpstr>
      <vt:lpstr>Scrum használata</vt:lpstr>
      <vt:lpstr>Fő Weboldalak</vt:lpstr>
      <vt:lpstr>Al weboldalak </vt:lpstr>
      <vt:lpstr>Feladatok elosztása</vt:lpstr>
      <vt:lpstr>Az oldalról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Juhász Gábor</dc:creator>
  <cp:lastModifiedBy>Juhász Gábor</cp:lastModifiedBy>
  <cp:revision>15</cp:revision>
  <dcterms:created xsi:type="dcterms:W3CDTF">2022-02-20T12:35:07Z</dcterms:created>
  <dcterms:modified xsi:type="dcterms:W3CDTF">2022-02-20T20:11:23Z</dcterms:modified>
</cp:coreProperties>
</file>