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24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2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64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5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56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18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222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9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0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3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7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0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12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3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2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73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  <p:sldLayoutId id="2147484130" r:id="rId13"/>
    <p:sldLayoutId id="2147484131" r:id="rId14"/>
    <p:sldLayoutId id="2147484132" r:id="rId15"/>
    <p:sldLayoutId id="2147484133" r:id="rId16"/>
    <p:sldLayoutId id="21474841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/>
              <a:t> </a:t>
            </a:r>
            <a:r>
              <a:rPr lang="pt-BR" b="1" dirty="0"/>
              <a:t>PROJETO INTEGRADOR II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 BAÚ DA FELICIDADE ABORDADO PELO PROBLEMA DA MOCHILA DE MÚTIPLA ESCOLHA </a:t>
            </a:r>
          </a:p>
        </p:txBody>
      </p:sp>
    </p:spTree>
    <p:extLst>
      <p:ext uri="{BB962C8B-B14F-4D97-AF65-F5344CB8AC3E}">
        <p14:creationId xmlns:p14="http://schemas.microsoft.com/office/powerpoint/2010/main" val="61444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3.1 </a:t>
            </a:r>
            <a:r>
              <a:rPr lang="pt-BR" dirty="0"/>
              <a:t>PROGRAMAÇÃO DINÂMICA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73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3.2 </a:t>
            </a:r>
            <a:r>
              <a:rPr lang="pt-BR" dirty="0"/>
              <a:t>MÉTODO GULOSO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51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3.3 </a:t>
            </a:r>
            <a:r>
              <a:rPr lang="pt-BR" dirty="0"/>
              <a:t>RELAXAÇÃO LAGRANGEANA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92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 finais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princípio, para testes iniciais, utilizaremos o Método Guloso, mas, como apresentado, este método não é tão eficiente comparado a outros, como por exemplo, o Método da Programação Dinâmica, que será nossa segunda tentativa de abordagem do problema. </a:t>
            </a:r>
          </a:p>
          <a:p>
            <a:pPr marL="0" indent="0">
              <a:buNone/>
            </a:pPr>
            <a:r>
              <a:rPr lang="pt-BR" dirty="0"/>
              <a:t>A pesquisa ainda é muito recente para afirmar com precisão que utilizaremos o Método da Programação Dinâmica para solucionar o problema, apesar de nos parecer o mais viável, ainda realizaremos outras pesquisas para nos aprofundar em cada um dos métodos apresentados.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0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CENÁRIO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 CENÁRIO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Nossa empresa foi procurada por um grande empresário que deseja lançar um produto inovador, uma cesta de produtos surpresa denominada provisoriamente de “Baú da Felicidade”. Segundo o empreendedor Senhor </a:t>
            </a:r>
            <a:r>
              <a:rPr lang="pt-BR" dirty="0" err="1"/>
              <a:t>Abravanel</a:t>
            </a:r>
            <a:r>
              <a:rPr lang="pt-BR" dirty="0"/>
              <a:t>, os clientes pagam uma mensalidade e a cada trimestre eles recebem uma cesta com produtos surpresa. O cliente ainda não tem claro o funcionamento de todo o processo. Contudo já obtivemos algumas premissas extraídas de uma conversa informal. </a:t>
            </a:r>
          </a:p>
        </p:txBody>
      </p:sp>
    </p:spTree>
    <p:extLst>
      <p:ext uri="{BB962C8B-B14F-4D97-AF65-F5344CB8AC3E}">
        <p14:creationId xmlns:p14="http://schemas.microsoft.com/office/powerpoint/2010/main" val="12085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1.1 Produtos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A compra dos produtos será através de um processo composto por uma tomada de preços e a escolha dos produtos. A tomada de preço é similar a um leilão fechado. Será lançado uma intenção de compra e os fornecedores submetem seu preço a cada um dos produtos. Havendo concordância com o valor apresentado pelo fornecedor a compra é efetuada. </a:t>
            </a:r>
          </a:p>
          <a:p>
            <a:r>
              <a:rPr lang="pt-BR" dirty="0" smtClean="0"/>
              <a:t>Os </a:t>
            </a:r>
            <a:r>
              <a:rPr lang="pt-BR" dirty="0"/>
              <a:t>produtos são separados por categorias. </a:t>
            </a:r>
          </a:p>
          <a:p>
            <a:r>
              <a:rPr lang="pt-BR" dirty="0" smtClean="0"/>
              <a:t>A </a:t>
            </a:r>
            <a:r>
              <a:rPr lang="pt-BR" dirty="0"/>
              <a:t>cesta só pode conter produtos que não tenham sido utilizados em outras cestas por um período de 1 ano.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758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1.2 Cesta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pt-BR" dirty="0"/>
          </a:p>
          <a:p>
            <a:r>
              <a:rPr lang="pt-BR" dirty="0"/>
              <a:t>A princípio, uma cesta não pode conter mais que um produto de uma categoria. </a:t>
            </a:r>
          </a:p>
          <a:p>
            <a:r>
              <a:rPr lang="pt-BR" dirty="0" smtClean="0"/>
              <a:t>A </a:t>
            </a:r>
            <a:r>
              <a:rPr lang="pt-BR" dirty="0"/>
              <a:t>cesta deve ter o menor custo possível. </a:t>
            </a:r>
          </a:p>
          <a:p>
            <a:r>
              <a:rPr lang="pt-BR" dirty="0" smtClean="0"/>
              <a:t>Deve </a:t>
            </a:r>
            <a:r>
              <a:rPr lang="pt-BR" dirty="0"/>
              <a:t>ser levado em consideração a satisfação que cada produto proporciona aos clientes. </a:t>
            </a:r>
          </a:p>
          <a:p>
            <a:r>
              <a:rPr lang="pt-BR" dirty="0" smtClean="0"/>
              <a:t>Desconsiderar </a:t>
            </a:r>
            <a:r>
              <a:rPr lang="pt-BR" dirty="0"/>
              <a:t>a quantidade de produtos da cesta, apenas certificar-se de que o valor total da cesta não ultrapasse o valor máximo estipulado para a cesta do trimestre e o conjunto de produtos selecionados para a cesta resulte no maior índice de satisfação dos clientes. </a:t>
            </a:r>
          </a:p>
          <a:p>
            <a:r>
              <a:rPr lang="pt-BR" dirty="0" smtClean="0"/>
              <a:t>Para </a:t>
            </a:r>
            <a:r>
              <a:rPr lang="pt-BR" dirty="0"/>
              <a:t>resolução do problema deve-se arredondar os preços dos produtos para cima, caso os mesmos possuam casas decimais, para que os preços sejam tratados como números inteiros e garantir que o domínio matemático do problema seja discreto. </a:t>
            </a:r>
          </a:p>
          <a:p>
            <a:r>
              <a:rPr lang="pt-BR" dirty="0" smtClean="0"/>
              <a:t>O </a:t>
            </a:r>
            <a:r>
              <a:rPr lang="pt-BR" dirty="0"/>
              <a:t>problema deve ser tratado como um Problema da Mochila de Múltipla Escolha.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174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1.3 Entrega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O entregador tem que fazer viagens otimizadas e gastar o mínimo de tempo possível. Ao final o mesmo deve regressar ao depósito da empresa. </a:t>
            </a:r>
          </a:p>
          <a:p>
            <a:r>
              <a:rPr lang="pt-BR" dirty="0" smtClean="0"/>
              <a:t>A </a:t>
            </a:r>
            <a:r>
              <a:rPr lang="pt-BR" dirty="0"/>
              <a:t>entrega será sempre realizada no terceiro dia após o pagamento da terceira mensalidade. </a:t>
            </a:r>
          </a:p>
          <a:p>
            <a:r>
              <a:rPr lang="pt-BR" dirty="0" smtClean="0"/>
              <a:t>Cada </a:t>
            </a:r>
            <a:r>
              <a:rPr lang="pt-BR" dirty="0"/>
              <a:t>entregador pode trabalhar no máximo por 6 horas nas entregas.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45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PROBLEMA DA MOCHILA APLICADO AO BAÚ DA FELICIDADE 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28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2. PROBLEMA DA MOCHILA APLICADO AO BAÚ DA FELICIDADE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BR" dirty="0"/>
              <a:t>Comparando o problema do “Baú da Felicidade” com o Problema NP da Mochila, pode-se afirmar que ambos possuem três variáveis, a mochila possui o peso total da mochila e cada objeto a ser colocado nela possui um peso e valor específicos, busca-se potencializar o valor final da mochila dentro do peso estipulado. No “Baú da Felicidade” temos o valor máximo da Cesta (equivalente ao peso máximo da Mochila) e os objetos possuem valor e satisfação, o que deve ser potencializada é a satisfação do cliente, logo, o valor de cada objeto a ser colocado na Cesta, equivale ao peso do objeto da Mochila, e a satisfação dos objetos da Cesta equivalem ao preço dos objetos da Mochila. </a:t>
            </a:r>
          </a:p>
          <a:p>
            <a:pPr marL="36900" indent="0">
              <a:buNone/>
            </a:pPr>
            <a:r>
              <a:rPr lang="pt-BR" dirty="0"/>
              <a:t>Os métodos abordados nesta pesquisa são: solução usando Programação Dinâmica, solução usando o Método Guloso e solução usando relaxação </a:t>
            </a:r>
            <a:r>
              <a:rPr lang="pt-BR" dirty="0" err="1"/>
              <a:t>Lagrangeana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2642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 POSSÍVEIS SOLUÇÕES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155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Personalizada 1">
      <a:majorFont>
        <a:latin typeface="Yu Gothic UI Semilight"/>
        <a:ea typeface=""/>
        <a:cs typeface=""/>
      </a:majorFont>
      <a:minorFont>
        <a:latin typeface="Candara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66</TotalTime>
  <Words>661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Yu Gothic UI Semilight</vt:lpstr>
      <vt:lpstr>Arial</vt:lpstr>
      <vt:lpstr>Candara</vt:lpstr>
      <vt:lpstr>Celestial</vt:lpstr>
      <vt:lpstr>  PROJETO INTEGRADOR II </vt:lpstr>
      <vt:lpstr>O CENÁRIO</vt:lpstr>
      <vt:lpstr>1. CENÁRIO</vt:lpstr>
      <vt:lpstr>1.1 Produtos</vt:lpstr>
      <vt:lpstr>1.2 Cesta</vt:lpstr>
      <vt:lpstr>1.3 Entrega</vt:lpstr>
      <vt:lpstr>PROBLEMA DA MOCHILA APLICADO AO BAÚ DA FELICIDADE </vt:lpstr>
      <vt:lpstr>2. PROBLEMA DA MOCHILA APLICADO AO BAÚ DA FELICIDADE </vt:lpstr>
      <vt:lpstr>3. POSSÍVEIS SOLUÇÕES</vt:lpstr>
      <vt:lpstr>3.1 PROGRAMAÇÃO DINÂMICA </vt:lpstr>
      <vt:lpstr>3.2 MÉTODO GULOSO </vt:lpstr>
      <vt:lpstr>3.3 RELAXAÇÃO LAGRANGEANA </vt:lpstr>
      <vt:lpstr>Considerações finais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II</dc:title>
  <dc:creator>Gabriel Naoto</dc:creator>
  <cp:lastModifiedBy>Gabriel Naoto</cp:lastModifiedBy>
  <cp:revision>6</cp:revision>
  <dcterms:created xsi:type="dcterms:W3CDTF">2016-03-17T01:04:14Z</dcterms:created>
  <dcterms:modified xsi:type="dcterms:W3CDTF">2016-03-20T00:07:05Z</dcterms:modified>
</cp:coreProperties>
</file>