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DC05-73ED-4ADA-992F-54F12855A1B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26100-97E0-4977-BC5B-F2674392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Excentricitás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az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objektumra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illesztett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ellipszisre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vonatkozóan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főtengely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hossza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melléktengely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hossza</a:t>
            </a:r>
            <a:endParaRPr lang="en-US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Tömörség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konvex burok területe / eredeti objektum területe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Cirkularitás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terület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/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kerület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)^2</a:t>
            </a:r>
            <a:endParaRPr lang="nb-NO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6100-97E0-4977-BC5B-F2674392F5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9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7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9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79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5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09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3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5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7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8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3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E5B28-7FEC-4690-AF53-D07627C59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7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rgfreeman/rockpaperscisso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A6A3-B823-4B9F-A913-A7E25E589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Kő-papír-olló</a:t>
            </a:r>
          </a:p>
        </p:txBody>
      </p:sp>
    </p:spTree>
    <p:extLst>
      <p:ext uri="{BB962C8B-B14F-4D97-AF65-F5344CB8AC3E}">
        <p14:creationId xmlns:p14="http://schemas.microsoft.com/office/powerpoint/2010/main" val="206968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C6AA-7579-47E6-A55F-FC12FFF2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Feladat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DBA9-5CDB-4359-A462-1D59587F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Kő-papír-olló konfigurációk felismerése képeken</a:t>
            </a:r>
          </a:p>
          <a:p>
            <a:r>
              <a:rPr lang="hu-HU" dirty="0"/>
              <a:t>GUI</a:t>
            </a:r>
          </a:p>
          <a:p>
            <a:r>
              <a:rPr lang="hu-HU" dirty="0"/>
              <a:t>Játék a gép ellen</a:t>
            </a:r>
          </a:p>
          <a:p>
            <a:r>
              <a:rPr lang="hu-HU" dirty="0"/>
              <a:t>Az elsődleges feladat megoldása többféle módszerrel:</a:t>
            </a:r>
          </a:p>
          <a:p>
            <a:pPr lvl="1"/>
            <a:r>
              <a:rPr lang="hu-HU" dirty="0"/>
              <a:t>Képek osztályozása – felügyelt tanulás</a:t>
            </a:r>
          </a:p>
          <a:p>
            <a:pPr lvl="1"/>
            <a:r>
              <a:rPr lang="hu-HU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594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2BE6-D483-47B0-B2F7-6053192F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Képek osztályozása – felügyelt tanulás</a:t>
            </a:r>
            <a:br>
              <a:rPr lang="hu-HU" dirty="0"/>
            </a:b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101E-012A-4977-B3E6-4AF6EAA6B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algoritmusnak meg kell monda</a:t>
            </a:r>
            <a:r>
              <a:rPr lang="en-US" dirty="0"/>
              <a:t>n</a:t>
            </a:r>
            <a:r>
              <a:rPr lang="hu-HU" dirty="0"/>
              <a:t>i egy bejövő képről hogy melyik osztályba tartozik</a:t>
            </a:r>
          </a:p>
          <a:p>
            <a:r>
              <a:rPr lang="hu-HU" dirty="0"/>
              <a:t>Felügyelt tanulás:</a:t>
            </a:r>
          </a:p>
          <a:p>
            <a:pPr lvl="1"/>
            <a:r>
              <a:rPr lang="hu-HU" dirty="0"/>
              <a:t>Egy részhalmaza a gépi tanulásnak</a:t>
            </a:r>
            <a:endParaRPr lang="en-US" dirty="0"/>
          </a:p>
          <a:p>
            <a:pPr lvl="1"/>
            <a:r>
              <a:rPr lang="hu-HU" dirty="0"/>
              <a:t>Modellt építünk</a:t>
            </a:r>
            <a:r>
              <a:rPr lang="en-US" dirty="0"/>
              <a:t> </a:t>
            </a:r>
            <a:r>
              <a:rPr lang="hu-HU" dirty="0"/>
              <a:t>a tanuló példák alapján</a:t>
            </a:r>
          </a:p>
          <a:p>
            <a:pPr lvl="1"/>
            <a:r>
              <a:rPr lang="hu-HU" dirty="0"/>
              <a:t>Tulajdonságvektor, címkék</a:t>
            </a:r>
            <a:endParaRPr lang="en-US" dirty="0"/>
          </a:p>
          <a:p>
            <a:pPr lvl="1"/>
            <a:r>
              <a:rPr lang="hu-HU" dirty="0" err="1"/>
              <a:t>Predikció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146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F21F-38C1-49EF-972E-079DEF57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Felügyelt tanulás</a:t>
            </a:r>
            <a:r>
              <a:rPr lang="en-US" dirty="0"/>
              <a:t> – </a:t>
            </a:r>
            <a:r>
              <a:rPr lang="hu-HU" dirty="0"/>
              <a:t>megvalósítás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BEA8-AE14-4A5C-B332-31A1D787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Környezet: Python, </a:t>
            </a:r>
            <a:r>
              <a:rPr lang="hu-HU" dirty="0" err="1"/>
              <a:t>OpenCV</a:t>
            </a:r>
            <a:endParaRPr lang="hu-HU" dirty="0"/>
          </a:p>
          <a:p>
            <a:r>
              <a:rPr lang="hu-HU" dirty="0"/>
              <a:t>Modell: </a:t>
            </a:r>
            <a:r>
              <a:rPr lang="hu-HU" dirty="0" err="1"/>
              <a:t>kNN</a:t>
            </a:r>
            <a:r>
              <a:rPr lang="hu-HU" dirty="0"/>
              <a:t> ( k-</a:t>
            </a:r>
            <a:r>
              <a:rPr lang="hu-HU" dirty="0" err="1"/>
              <a:t>Nearest</a:t>
            </a:r>
            <a:r>
              <a:rPr lang="hu-HU" dirty="0"/>
              <a:t> </a:t>
            </a:r>
            <a:r>
              <a:rPr lang="hu-HU" dirty="0" err="1"/>
              <a:t>Neighbors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Előfeldolgozás!</a:t>
            </a:r>
          </a:p>
          <a:p>
            <a:pPr lvl="1"/>
            <a:r>
              <a:rPr lang="hu-HU" dirty="0"/>
              <a:t>Gauss simítás</a:t>
            </a:r>
          </a:p>
          <a:p>
            <a:pPr lvl="1"/>
            <a:r>
              <a:rPr lang="hu-HU" dirty="0"/>
              <a:t>Küszöbölés – </a:t>
            </a:r>
            <a:r>
              <a:rPr lang="hu-HU" dirty="0" err="1"/>
              <a:t>Otsu</a:t>
            </a:r>
            <a:endParaRPr lang="hu-HU" dirty="0"/>
          </a:p>
          <a:p>
            <a:pPr lvl="1"/>
            <a:r>
              <a:rPr lang="hu-HU" dirty="0"/>
              <a:t>Morfológiai szűrések</a:t>
            </a:r>
            <a:endParaRPr lang="en-US" dirty="0"/>
          </a:p>
          <a:p>
            <a:pPr lvl="2"/>
            <a:r>
              <a:rPr lang="hu-HU" dirty="0" err="1"/>
              <a:t>Struktúráló</a:t>
            </a:r>
            <a:r>
              <a:rPr lang="hu-HU" dirty="0"/>
              <a:t> elem mérete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689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F21F-38C1-49EF-972E-079DEF57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Felügyelt tanulás</a:t>
            </a:r>
            <a:r>
              <a:rPr lang="en-US" dirty="0"/>
              <a:t> – </a:t>
            </a:r>
            <a:r>
              <a:rPr lang="hu-HU" dirty="0"/>
              <a:t>megvalósítás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BEA8-AE14-4A5C-B332-31A1D787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Szegmentálás</a:t>
            </a:r>
          </a:p>
          <a:p>
            <a:r>
              <a:rPr lang="hu-HU" dirty="0"/>
              <a:t>Kontúrok keresése</a:t>
            </a:r>
          </a:p>
          <a:p>
            <a:r>
              <a:rPr lang="hu-HU" dirty="0"/>
              <a:t>Csak a legnagyobb komponenst hagyjuk meg, mivel minden képen egyetlen objektumot feltételezünk</a:t>
            </a:r>
          </a:p>
          <a:p>
            <a:endParaRPr lang="en-US" dirty="0"/>
          </a:p>
          <a:p>
            <a:r>
              <a:rPr lang="hu-HU" dirty="0"/>
              <a:t>Jellemzők kiválasztása</a:t>
            </a:r>
            <a:r>
              <a:rPr lang="en-US" dirty="0"/>
              <a:t> -&gt; </a:t>
            </a:r>
            <a:r>
              <a:rPr lang="hu-HU" dirty="0"/>
              <a:t>tulajdonságvektor</a:t>
            </a:r>
            <a:endParaRPr lang="en-US" dirty="0"/>
          </a:p>
          <a:p>
            <a:pPr lvl="1"/>
            <a:r>
              <a:rPr lang="en-US" dirty="0"/>
              <a:t>Pl. </a:t>
            </a:r>
            <a:r>
              <a:rPr lang="hu-HU" dirty="0"/>
              <a:t>kompaktság, </a:t>
            </a:r>
            <a:r>
              <a:rPr lang="hu-HU" dirty="0" err="1"/>
              <a:t>cirkularitás</a:t>
            </a:r>
            <a:r>
              <a:rPr lang="hu-HU" dirty="0"/>
              <a:t>, excentricitás, tömörség, momentumok</a:t>
            </a:r>
            <a:endParaRPr lang="en-US" dirty="0"/>
          </a:p>
          <a:p>
            <a:pPr lvl="1"/>
            <a:r>
              <a:rPr lang="hu-HU" dirty="0"/>
              <a:t>Amit használtam</a:t>
            </a:r>
            <a:r>
              <a:rPr lang="en-US" dirty="0"/>
              <a:t>: </a:t>
            </a:r>
            <a:r>
              <a:rPr lang="hu-HU" dirty="0"/>
              <a:t>excentricitás, tömörség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hu-HU" dirty="0" err="1"/>
              <a:t>cirkularitás</a:t>
            </a:r>
            <a:endParaRPr lang="en-US" dirty="0"/>
          </a:p>
          <a:p>
            <a:pPr lvl="1"/>
            <a:endParaRPr lang="en-US" dirty="0"/>
          </a:p>
          <a:p>
            <a:r>
              <a:rPr lang="hu-HU" dirty="0"/>
              <a:t>Tanítás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F21F-38C1-49EF-972E-079DEF57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Felügyelt tanulás</a:t>
            </a:r>
            <a:r>
              <a:rPr lang="en-US" dirty="0"/>
              <a:t> – </a:t>
            </a:r>
            <a:r>
              <a:rPr lang="hu-HU" dirty="0"/>
              <a:t>eredmények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BEA8-AE14-4A5C-B332-31A1D787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Az eredményeket befolyásolja:</a:t>
            </a:r>
          </a:p>
          <a:p>
            <a:pPr lvl="1"/>
            <a:r>
              <a:rPr lang="hu-HU"/>
              <a:t>Előfeldolgozás</a:t>
            </a:r>
          </a:p>
          <a:p>
            <a:pPr lvl="1"/>
            <a:r>
              <a:rPr lang="hu-HU"/>
              <a:t>Tesztképek minősége, megvilágítás</a:t>
            </a:r>
          </a:p>
          <a:p>
            <a:pPr lvl="1"/>
            <a:r>
              <a:rPr lang="hu-HU"/>
              <a:t>kNN paraméterezése: k – kiválasztása (a megoldásban k = 9)</a:t>
            </a:r>
          </a:p>
          <a:p>
            <a:pPr lvl="1"/>
            <a:r>
              <a:rPr lang="hu-HU"/>
              <a:t>Tanítópéldák száma</a:t>
            </a:r>
          </a:p>
          <a:p>
            <a:pPr lvl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588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F21F-38C1-49EF-972E-079DEF57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Felügyelt tanulás</a:t>
            </a:r>
            <a:r>
              <a:rPr lang="en-US" dirty="0"/>
              <a:t> – </a:t>
            </a:r>
            <a:r>
              <a:rPr lang="hu-HU" dirty="0"/>
              <a:t>eredmények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BEA8-AE14-4A5C-B332-31A1D787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 használt tesztképekre</a:t>
            </a:r>
            <a:r>
              <a:rPr lang="hu-HU" baseline="30000"/>
              <a:t>1</a:t>
            </a:r>
            <a:r>
              <a:rPr lang="hu-HU"/>
              <a:t> elért eredmény:</a:t>
            </a:r>
          </a:p>
          <a:p>
            <a:endParaRPr lang="hu-HU"/>
          </a:p>
          <a:p>
            <a:pPr lvl="1"/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BADDB-3FB2-499F-BB23-CCD025CA9FDB}"/>
              </a:ext>
            </a:extLst>
          </p:cNvPr>
          <p:cNvSpPr txBox="1"/>
          <p:nvPr/>
        </p:nvSpPr>
        <p:spPr>
          <a:xfrm>
            <a:off x="677334" y="6297144"/>
            <a:ext cx="859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1) </a:t>
            </a:r>
            <a:r>
              <a:rPr lang="en-US" sz="1100" dirty="0">
                <a:hlinkClick r:id="rId2"/>
              </a:rPr>
              <a:t>https://www.kaggle.com/drgfreeman/rockpaperscissors</a:t>
            </a: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2CCE3-9995-47D4-BD95-BAAABC9C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60" y="3002331"/>
            <a:ext cx="4590358" cy="1880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676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F21F-38C1-49EF-972E-079DEF57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BEA8-AE14-4A5C-B332-31A1D787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38004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216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Kő-papír-olló</vt:lpstr>
      <vt:lpstr>Feladat</vt:lpstr>
      <vt:lpstr>Képek osztályozása – felügyelt tanulás </vt:lpstr>
      <vt:lpstr>Felügyelt tanulás – megvalósítás</vt:lpstr>
      <vt:lpstr>Felügyelt tanulás – megvalósítás</vt:lpstr>
      <vt:lpstr>Felügyelt tanulás – eredmények</vt:lpstr>
      <vt:lpstr>Felügyelt tanulás – eredmények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Kő-papír-olló</dc:title>
  <dc:creator>Marko</dc:creator>
  <cp:lastModifiedBy>Marko</cp:lastModifiedBy>
  <cp:revision>9</cp:revision>
  <dcterms:created xsi:type="dcterms:W3CDTF">2020-11-25T19:37:02Z</dcterms:created>
  <dcterms:modified xsi:type="dcterms:W3CDTF">2020-11-25T20:53:27Z</dcterms:modified>
</cp:coreProperties>
</file>