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</p:sldMasterIdLst>
  <p:notesMasterIdLst>
    <p:notesMasterId r:id="rId17"/>
  </p:notesMasterIdLst>
  <p:sldIdLst>
    <p:sldId id="256" r:id="rId10"/>
    <p:sldId id="257" r:id="rId11"/>
    <p:sldId id="262" r:id="rId12"/>
    <p:sldId id="264" r:id="rId13"/>
    <p:sldId id="263" r:id="rId14"/>
    <p:sldId id="267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87941" autoAdjust="0"/>
  </p:normalViewPr>
  <p:slideViewPr>
    <p:cSldViewPr>
      <p:cViewPr varScale="1">
        <p:scale>
          <a:sx n="106" d="100"/>
          <a:sy n="106" d="100"/>
        </p:scale>
        <p:origin x="170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1560E-1418-4FA8-A659-75DEA1BFD271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7CD80-E42B-4DB0-9FBA-0396EC6286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7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7CD80-E42B-4DB0-9FBA-0396EC62867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0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7CD80-E42B-4DB0-9FBA-0396EC62867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7CD80-E42B-4DB0-9FBA-0396EC62867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9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主要分为两部分：静息态神经网络的研究和相关应用开发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7CD80-E42B-4DB0-9FBA-0396EC62867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6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E6A97-314E-4094-AD60-83199764C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B78A1-90CD-4C48-8B81-A5C4D6ABD88D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AFFD-B3DC-46FF-82DB-CF2208077C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DDA0A-CF3B-4FBD-87A1-2520A9D35581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02F1-39B6-48C7-9A52-8BE98B7610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EBFB-14ED-4C2C-A87E-B383ED92B34C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7B89-A540-459C-8002-92BCB331F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179A9-7381-48D4-92C6-DCB9796EC2FE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10279-559C-4544-B69D-C06E5761A6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83A0-B0A0-42FF-9B0A-8DEEE0BC2506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8AF5-3DEE-4D32-A72C-276B4364E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F0B7-6AFB-42DF-BF6E-052C0DC24DDC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BE368-F7AD-4FDE-AC95-FB6CC447D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E7C2-2581-4026-ACDA-2A6B06567376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108C-FB79-4C76-9336-E368DA754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2F076-6542-4556-8D23-1A244E4FDBEF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FAD8C-1D5F-4C53-BEAC-98128CFEE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81C35-F5AF-4425-BA67-77D0018702EB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51ED-3AA3-4A4B-B44E-A837BA88F6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07174-2DCF-426B-B693-C353FF34A3C9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40528-BF8A-4549-BBBB-8C55EF9A7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20C2-FE6D-4B99-9DFA-1A61ECF20218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F3B9-C324-4C3A-B1E2-50A0DFEF2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95544-D915-4F76-AAD0-45A1AE80F5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E480-75AA-4E39-908F-C52AD76BE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BCB8F-D80D-4335-B05D-503C01FB3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1D13-4C33-4033-9573-7EFE56CCC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DF5C8-98DA-4E69-86BB-FF1844F41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A2008-3FB7-4781-A005-31EF11A2E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9DC4E-0929-4D41-AC17-080E2C1097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CE2BB-1C68-4042-A43D-CBDAEF4AF4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2F28-A8C7-4624-9A9A-AB8EE244C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D7F1-6923-4468-BFCA-1D8F5E3E2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DBC24-492C-4CC0-867E-D93561D9A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0BFB-223C-4A65-8E12-AAE2D09DC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62557-E441-4335-81A9-B38F84133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F9D1-B824-40C5-A1AB-71376EF8F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7A06-6D32-4F9C-8D22-C8EB7687F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B936-32C6-444D-BFF0-A488EA1A4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1317A-710A-4548-814C-43460855E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D95C-7E42-4B82-80F4-A166789EC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0421-23F5-4A90-BB67-E58C9D7175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CDF12-242F-4727-92DC-15FB33F6B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A412-FE26-491B-BC4A-A3881DAA7C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B871D-6168-4479-8A7F-6FC7727F7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4D59-E4B0-47F8-865A-9FF851CD9B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3689-6299-4DAB-A656-10672B1B22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F75E7-6DC1-438A-BC53-94029198C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72F0-40C8-4971-8C2E-39B19DDF7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6469-8414-48EC-A419-C4B99AC9F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3E70-86B1-4F29-95EE-6170A9B9E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CFDE3-3089-4F8D-BB58-D1C24052BA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65F53-7B0F-48C0-BBFC-2CC7705BE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B2F30-492A-4D6A-B042-9A75A9FD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C1B44-1BB2-413C-8C32-1D5C9A82F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B0307-8397-47B6-8268-DC7653511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2A6D4-A883-437F-B1B2-EE959BBF2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55E65-9CE7-4ECA-B751-47844C6DE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9713-18E7-4358-8337-8189ADC437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BCB9C-3F21-4F7F-96E4-ACDD126C40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3FD59-87E3-4DD8-95DB-53E6ACA31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2A07A-FE58-4F01-8FFF-94DB22E01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1735-11C9-48A6-BFD6-D9503C0A5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BD839-6685-4A4E-8085-BF59FD88B6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F8246-5571-4A3B-92D4-2B2043ABB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A76B3-5CCD-48FD-AE5D-73E772DA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A385F-4113-485F-810A-715482EBD6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CF3D8-1364-44BE-B358-25E289140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20BA-7E09-4038-8148-B2C3F34673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F095B-778F-45A6-AA7E-82587E76C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2AE6-FD20-434B-9728-30C7BD83B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DBB3-A4E5-445B-8DC1-784C84AEB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38D06-84E8-4745-8CB8-95CBB66BC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4E37B-727F-4EEF-87D1-1DF500167A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499C4-E5AE-4B3B-A898-7FEAF0DC2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A1AA-2AA0-4185-9CEE-235B7110D7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DFBBD-FC54-4675-934D-DCE3E66BD7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F807-3AC0-4F16-8F6B-D21F2FBAF2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F1C2C-A900-476C-9266-A75E96E51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D7184-9142-4EE8-B9FA-5F77B1546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1615-6F13-4B3F-BCCC-70CE4D4DAC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6E521-EDF2-4FB1-A0F9-85B8068AD5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4254B-C870-44FC-A83F-53307DDD5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13CD-2F40-477C-A0B9-14F805AC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F783-A40C-457E-AB2E-A9D6BD91C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E64A-0D3B-4EEB-9164-2AB614CDAB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8E299-C3DC-494C-B4E8-B10F5794C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964F3-9B39-4835-96DF-D5DBB10FB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1912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57125-26A1-4F3A-A634-8BFE3370C3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E8D8-3C9D-4F1C-9491-E351962A6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012A7-FF12-4932-8FD4-A286C5B45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BC069-CF1C-4EF2-A40C-BA6507C7B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13"/>
            <a:ext cx="4038600" cy="4471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D6C71-8C37-459B-889C-0FD891474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E4064-4838-4942-A1AE-A0841F0F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FAC79-C16B-431D-B724-04113C04E8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A692-FD06-45B4-BF41-172EE29F7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FAAE4-9FF0-4362-B771-8237F6920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B505F-F04B-4747-A2CD-C583EAAC8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693B4-0468-4A8E-B65A-460D7EB28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22960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68D196-347D-4B0C-8871-F555EE975E7C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B82238-5086-4ED4-B8E9-0BF3024E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579FBA82-58AD-426E-BF0D-884B1765E3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3" y="6215063"/>
            <a:ext cx="784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046527A5-A60B-48D0-AB95-037614EFC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429B4DF6-4D89-43CD-BD5C-FB6F328BB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3F9663BC-8E5E-4C99-B12A-3EDAD5054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DEA5DE8F-829C-46E2-B6D8-9EDD05C4B2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F0E0091F-2679-413D-96AA-BC2577638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5" descr="学术部logo 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30076B0-99E4-40A1-852A-15FC67FFB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v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6412;&#31185;&#32508;&#21512;&#35770;&#25991;&#35757;&#32451;&#35770;&#25991;&#20889;&#20316;&#25351;&#21335;.d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hyperlink" Target="&#32508;&#21512;&#35770;&#25991;&#35757;&#32451;&#30005;&#23376;&#29256;&#35770;&#25991;&#23457;&#26680;%20&#24120;&#35265;&#26410;&#36890;&#36807;&#21407;&#22240;.pdf" TargetMode="External"/><Relationship Id="rId4" Type="http://schemas.openxmlformats.org/officeDocument/2006/relationships/hyperlink" Target="&#32508;&#21512;&#35770;&#25991;&#35757;&#32451;-&#35770;&#25991;&#26679;&#20363;&#65288;&#21547;&#26631;&#27880;&#65289;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qixy@tsinghua.edu.c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qt@tsinghua.edu.c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altLang="zh-CN" sz="4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en-US" sz="4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届电子系本科毕业生</a:t>
            </a:r>
            <a:r>
              <a:rPr lang="en-US" altLang="zh-CN" sz="4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4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48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教务工作安排</a:t>
            </a:r>
            <a:endParaRPr lang="zh-CN" altLang="en-US" sz="4800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/>
          <a:lstStyle/>
          <a:p>
            <a:pPr algn="r"/>
            <a:r>
              <a:rPr lang="zh-CN" altLang="en-US" sz="2800" b="1" dirty="0" smtClean="0"/>
              <a:t>电子系教学办</a:t>
            </a:r>
            <a:endParaRPr lang="en-US" altLang="zh-CN" sz="2800" b="1" dirty="0" smtClean="0"/>
          </a:p>
          <a:p>
            <a:pPr algn="r"/>
            <a:r>
              <a:rPr lang="en-US" altLang="zh-CN" sz="2800" b="1" dirty="0" smtClean="0"/>
              <a:t>2017.5.12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400" b="0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7384"/>
            <a:ext cx="9909910" cy="70076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0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D:\2016毕设\20150507查重说明\0507pm\附件2：本科学位论文电子版提交知情同意书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-459432"/>
            <a:ext cx="5760640" cy="8145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1987"/>
          </a:xfrm>
        </p:spPr>
        <p:txBody>
          <a:bodyPr/>
          <a:lstStyle/>
          <a:p>
            <a:r>
              <a:rPr lang="zh-CN" altLang="en-US" dirty="0" smtClean="0">
                <a:hlinkClick r:id="rId3" action="ppaction://hlinkfile"/>
              </a:rPr>
              <a:t>本科综合论文训练论文写作指南</a:t>
            </a:r>
            <a:r>
              <a:rPr lang="en-US" altLang="zh-CN" dirty="0" smtClean="0">
                <a:hlinkClick r:id="rId3" action="ppaction://hlinkfile"/>
              </a:rPr>
              <a:t>.doc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hlinkClick r:id="rId4" action="ppaction://hlinkfile"/>
              </a:rPr>
              <a:t>综合论文训练</a:t>
            </a:r>
            <a:r>
              <a:rPr lang="en-US" altLang="zh-CN" dirty="0" smtClean="0">
                <a:hlinkClick r:id="rId4" action="ppaction://hlinkfile"/>
              </a:rPr>
              <a:t>-</a:t>
            </a:r>
            <a:r>
              <a:rPr lang="zh-CN" altLang="en-US" dirty="0" smtClean="0">
                <a:hlinkClick r:id="rId4" action="ppaction://hlinkfile"/>
              </a:rPr>
              <a:t>论文样例（含标注）</a:t>
            </a:r>
            <a:r>
              <a:rPr lang="en-US" altLang="zh-CN" dirty="0" smtClean="0">
                <a:hlinkClick r:id="rId4" action="ppaction://hlinkfile"/>
              </a:rPr>
              <a:t>.</a:t>
            </a:r>
            <a:r>
              <a:rPr lang="en-US" altLang="zh-CN" dirty="0" err="1" smtClean="0">
                <a:hlinkClick r:id="rId4" action="ppaction://hlinkfile"/>
              </a:rPr>
              <a:t>pdf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hlinkClick r:id="rId5" action="ppaction://hlinkfile"/>
              </a:rPr>
              <a:t>综合论文训练电子版论文审核 常见未通过原因</a:t>
            </a:r>
            <a:r>
              <a:rPr lang="en-US" altLang="zh-CN" dirty="0" smtClean="0">
                <a:hlinkClick r:id="rId5" action="ppaction://hlinkfile"/>
              </a:rPr>
              <a:t>.</a:t>
            </a:r>
            <a:r>
              <a:rPr lang="en-US" altLang="zh-CN" dirty="0" err="1" smtClean="0">
                <a:hlinkClick r:id="rId5" action="ppaction://hlinkfile"/>
              </a:rPr>
              <a:t>pdf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</p:spPr>
        <p:txBody>
          <a:bodyPr/>
          <a:lstStyle/>
          <a:p>
            <a:pPr algn="l"/>
            <a:r>
              <a:rPr lang="zh-CN" altLang="en-US" sz="4800" b="0" dirty="0" smtClean="0">
                <a:latin typeface="隶书" pitchFamily="49" charset="-122"/>
                <a:ea typeface="隶书" pitchFamily="49" charset="-122"/>
              </a:rPr>
              <a:t>论文书写及格式要求</a:t>
            </a:r>
            <a:endParaRPr lang="zh-CN" altLang="en-US" sz="4800" b="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19852" cy="698401"/>
          </a:xfrm>
        </p:spPr>
        <p:txBody>
          <a:bodyPr/>
          <a:lstStyle/>
          <a:p>
            <a:pPr algn="l"/>
            <a:r>
              <a:rPr lang="zh-CN" altLang="en-US" sz="6000" b="0" dirty="0" smtClean="0">
                <a:latin typeface="隶书" pitchFamily="49" charset="-122"/>
                <a:ea typeface="隶书" pitchFamily="49" charset="-122"/>
              </a:rPr>
              <a:t>离</a:t>
            </a:r>
            <a:r>
              <a:rPr lang="en-US" altLang="zh-CN" sz="6000" b="0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6000" b="0" dirty="0" smtClean="0">
                <a:latin typeface="隶书" pitchFamily="49" charset="-122"/>
                <a:ea typeface="隶书" pitchFamily="49" charset="-122"/>
              </a:rPr>
            </a:br>
            <a:r>
              <a:rPr lang="zh-CN" altLang="en-US" sz="6000" b="0" dirty="0" smtClean="0">
                <a:latin typeface="隶书" pitchFamily="49" charset="-122"/>
                <a:ea typeface="隶书" pitchFamily="49" charset="-122"/>
              </a:rPr>
              <a:t>校</a:t>
            </a:r>
            <a:endParaRPr lang="zh-CN" altLang="en-US" sz="6000" b="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-99392"/>
            <a:ext cx="4993199" cy="70611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1987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齐小彦（毕业资格审核）</a:t>
            </a:r>
            <a:endParaRPr lang="en-US" altLang="zh-CN" b="1" dirty="0" smtClean="0"/>
          </a:p>
          <a:p>
            <a:r>
              <a:rPr lang="en-US" altLang="zh-CN" b="1" dirty="0" smtClean="0"/>
              <a:t> 627-88602  </a:t>
            </a:r>
            <a:r>
              <a:rPr lang="en-US" altLang="zh-CN" b="1" dirty="0" smtClean="0">
                <a:hlinkClick r:id="rId3"/>
              </a:rPr>
              <a:t>qixy@tsinghua.edu.cn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齐韬（综合论文训练）</a:t>
            </a:r>
            <a:endParaRPr lang="en-US" altLang="zh-CN" b="1" dirty="0" smtClean="0"/>
          </a:p>
          <a:p>
            <a:r>
              <a:rPr lang="en-US" altLang="zh-CN" b="1" dirty="0" smtClean="0"/>
              <a:t> 627-88396  </a:t>
            </a:r>
            <a:r>
              <a:rPr lang="en-US" altLang="zh-CN" b="1" dirty="0" smtClean="0">
                <a:hlinkClick r:id="rId4"/>
              </a:rPr>
              <a:t>qt@tsinghua.edu.cn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800" b="0" dirty="0" smtClean="0">
                <a:latin typeface="隶书" pitchFamily="49" charset="-122"/>
                <a:ea typeface="隶书" pitchFamily="49" charset="-122"/>
              </a:rPr>
              <a:t>教学办联系方式</a:t>
            </a:r>
            <a:endParaRPr lang="zh-CN" altLang="en-US" sz="4800" b="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573016"/>
            <a:ext cx="7772400" cy="1362075"/>
          </a:xfrm>
        </p:spPr>
        <p:txBody>
          <a:bodyPr/>
          <a:lstStyle/>
          <a:p>
            <a:pPr algn="ctr"/>
            <a:r>
              <a:rPr lang="zh-CN" altLang="en-US" sz="8800" b="0" dirty="0" smtClean="0"/>
              <a:t>谢 谢 ！</a:t>
            </a:r>
            <a:endParaRPr lang="zh-CN" altLang="en-US" sz="8800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22313" y="2000821"/>
            <a:ext cx="7772400" cy="1500187"/>
          </a:xfrm>
        </p:spPr>
        <p:txBody>
          <a:bodyPr/>
          <a:lstStyle/>
          <a:p>
            <a:endParaRPr lang="zh-CN" altLang="en-US" sz="4000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1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1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db2004c003l">
  <a:themeElements>
    <a:clrScheme name="自定义 1">
      <a:dk1>
        <a:sysClr val="windowText" lastClr="000000"/>
      </a:dk1>
      <a:lt1>
        <a:srgbClr val="000000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毕设">
      <a:majorFont>
        <a:latin typeface="楷体"/>
        <a:ea typeface="楷体"/>
        <a:cs typeface=""/>
      </a:majorFont>
      <a:minorFont>
        <a:latin typeface="宋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db2004c003l">
  <a:themeElements>
    <a:clrScheme name="2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2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db2004c003l">
  <a:themeElements>
    <a:clrScheme name="3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3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db2004c003l">
  <a:themeElements>
    <a:clrScheme name="4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4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db2004c003l">
  <a:themeElements>
    <a:clrScheme name="5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5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db2004c003l">
  <a:themeElements>
    <a:clrScheme name="6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6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cdb2004c003l">
  <a:themeElements>
    <a:clrScheme name="7_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7_cdb2004c003l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394</TotalTime>
  <Words>95</Words>
  <Application>Microsoft Office PowerPoint</Application>
  <PresentationFormat>全屏显示(4:3)</PresentationFormat>
  <Paragraphs>23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华文中宋</vt:lpstr>
      <vt:lpstr>楷体</vt:lpstr>
      <vt:lpstr>隶书</vt:lpstr>
      <vt:lpstr>宋体</vt:lpstr>
      <vt:lpstr>Arial</vt:lpstr>
      <vt:lpstr>Calibri</vt:lpstr>
      <vt:lpstr>Wingdings</vt:lpstr>
      <vt:lpstr>主题2</vt:lpstr>
      <vt:lpstr>自定义设计方案</vt:lpstr>
      <vt:lpstr>cdb2004c003l</vt:lpstr>
      <vt:lpstr>2_cdb2004c003l</vt:lpstr>
      <vt:lpstr>3_cdb2004c003l</vt:lpstr>
      <vt:lpstr>4_cdb2004c003l</vt:lpstr>
      <vt:lpstr>5_cdb2004c003l</vt:lpstr>
      <vt:lpstr>6_cdb2004c003l</vt:lpstr>
      <vt:lpstr>7_cdb2004c003l</vt:lpstr>
      <vt:lpstr>2017届电子系本科毕业生 教务工作安排</vt:lpstr>
      <vt:lpstr>PowerPoint 演示文稿</vt:lpstr>
      <vt:lpstr>PowerPoint 演示文稿</vt:lpstr>
      <vt:lpstr>论文书写及格式要求</vt:lpstr>
      <vt:lpstr>离 校</vt:lpstr>
      <vt:lpstr>教学办联系方式</vt:lpstr>
      <vt:lpstr>谢 谢 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基于电磁医学图像的静息态脑神经网络研究及其应用开发</dc:title>
  <dc:creator>sony</dc:creator>
  <cp:lastModifiedBy>qt</cp:lastModifiedBy>
  <cp:revision>57</cp:revision>
  <dcterms:created xsi:type="dcterms:W3CDTF">2015-01-06T07:55:51Z</dcterms:created>
  <dcterms:modified xsi:type="dcterms:W3CDTF">2017-05-16T08:32:53Z</dcterms:modified>
</cp:coreProperties>
</file>