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63" r:id="rId6"/>
    <p:sldId id="277" r:id="rId7"/>
    <p:sldId id="278" r:id="rId8"/>
    <p:sldId id="275" r:id="rId9"/>
    <p:sldId id="276" r:id="rId10"/>
    <p:sldId id="282" r:id="rId11"/>
    <p:sldId id="274" r:id="rId12"/>
    <p:sldId id="283" r:id="rId13"/>
    <p:sldId id="269" r:id="rId14"/>
    <p:sldId id="266" r:id="rId15"/>
    <p:sldId id="265" r:id="rId16"/>
    <p:sldId id="280" r:id="rId17"/>
    <p:sldId id="273"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08A8FD-7A63-00F0-0CF1-4E692AD7613F}" name="Vendégfelhasználó" initials="Ve" userId="S::urn:spo:anon#800615e7b4cc44130a7bc7efadb6a5adc444b93d7235c9f9e5f313ce348b5dd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713"/>
    <a:srgbClr val="FFEDB3"/>
    <a:srgbClr val="D9F2D0"/>
    <a:srgbClr val="FFC000"/>
    <a:srgbClr val="BFBFBF"/>
    <a:srgbClr val="2E2D62"/>
    <a:srgbClr val="E6E6E6"/>
    <a:srgbClr val="34D5AE"/>
    <a:srgbClr val="1E5DF8"/>
    <a:srgbClr val="8989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7F8CC-A73A-87F0-71AC-6B7D54E465DC}" v="1482" dt="2024-07-23T22:52:36.995"/>
    <p1510:client id="{13A1D2C2-0DC4-6709-DB85-DE61720C0023}" v="1163" dt="2024-07-23T23:03:38.572"/>
    <p1510:client id="{2114D48F-39D2-1034-A81F-AF3A7087901B}" v="518" dt="2024-07-23T09:40:27.357"/>
    <p1510:client id="{2567A015-AB4D-B068-8B95-3511EAD21048}" v="441" dt="2024-07-23T21:57:22.299"/>
    <p1510:client id="{3841909E-506B-1D6B-B0A3-56D6097DC100}" v="43" dt="2024-07-23T09:42:14.497"/>
    <p1510:client id="{513124EE-5302-7189-4DCB-39B7C7E797DF}" v="39" dt="2024-07-23T20:04:02.657"/>
    <p1510:client id="{7BA2AB3A-4BD1-2E30-6710-2DCD059C1E54}" v="534" dt="2024-07-23T19:59:26.352"/>
    <p1510:client id="{7C4AFD68-7C91-4793-EFFA-7C3BD7D278E7}" v="1" dt="2024-07-23T11:44:52.388"/>
    <p1510:client id="{C008C5BB-7A4D-4C76-99D3-F0B4657BD182}" v="3132" dt="2024-07-23T23:00:04.223"/>
    <p1510:client id="{D9CF3BAB-E6E7-CF1C-0EA0-1DC78160F501}" v="16" dt="2024-07-23T20:46:18.582"/>
    <p1510:client id="{DE9E3212-B973-709B-9666-E62821FC1F8F}" v="2877" dt="2024-07-24T07:52:21.188"/>
    <p1510:client id="{E201CC6B-F40A-D909-E23D-6DA0FA9A9CA0}" v="17" dt="2024-07-24T07:42:05.388"/>
    <p1510:client id="{F4DA6525-02C8-80D8-1CF0-B8C0E1B508F2}" v="2" dt="2024-07-23T08:14:21.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00615e7b4cc44130a7bc7efadb6a5adc444b93d7235c9f9e5f313ce348b5ddb::" providerId="AD" clId="Web-{7BA2AB3A-4BD1-2E30-6710-2DCD059C1E54}"/>
    <pc:docChg chg="addSld delSld modSld sldOrd">
      <pc:chgData name="Guest User" userId="S::urn:spo:anon#800615e7b4cc44130a7bc7efadb6a5adc444b93d7235c9f9e5f313ce348b5ddb::" providerId="AD" clId="Web-{7BA2AB3A-4BD1-2E30-6710-2DCD059C1E54}" dt="2024-07-23T19:59:26.352" v="453"/>
      <pc:docMkLst>
        <pc:docMk/>
      </pc:docMkLst>
      <pc:sldChg chg="ord">
        <pc:chgData name="Guest User" userId="S::urn:spo:anon#800615e7b4cc44130a7bc7efadb6a5adc444b93d7235c9f9e5f313ce348b5ddb::" providerId="AD" clId="Web-{7BA2AB3A-4BD1-2E30-6710-2DCD059C1E54}" dt="2024-07-23T19:31:07.272" v="341"/>
        <pc:sldMkLst>
          <pc:docMk/>
          <pc:sldMk cId="3319857330" sldId="261"/>
        </pc:sldMkLst>
      </pc:sldChg>
      <pc:sldChg chg="ord">
        <pc:chgData name="Guest User" userId="S::urn:spo:anon#800615e7b4cc44130a7bc7efadb6a5adc444b93d7235c9f9e5f313ce348b5ddb::" providerId="AD" clId="Web-{7BA2AB3A-4BD1-2E30-6710-2DCD059C1E54}" dt="2024-07-23T19:31:07.272" v="342"/>
        <pc:sldMkLst>
          <pc:docMk/>
          <pc:sldMk cId="2972171959" sldId="262"/>
        </pc:sldMkLst>
      </pc:sldChg>
      <pc:sldChg chg="modSp">
        <pc:chgData name="Guest User" userId="S::urn:spo:anon#800615e7b4cc44130a7bc7efadb6a5adc444b93d7235c9f9e5f313ce348b5ddb::" providerId="AD" clId="Web-{7BA2AB3A-4BD1-2E30-6710-2DCD059C1E54}" dt="2024-07-23T19:31:02.006" v="340" actId="1076"/>
        <pc:sldMkLst>
          <pc:docMk/>
          <pc:sldMk cId="4046101250" sldId="263"/>
        </pc:sldMkLst>
        <pc:spChg chg="mod">
          <ac:chgData name="Guest User" userId="S::urn:spo:anon#800615e7b4cc44130a7bc7efadb6a5adc444b93d7235c9f9e5f313ce348b5ddb::" providerId="AD" clId="Web-{7BA2AB3A-4BD1-2E30-6710-2DCD059C1E54}" dt="2024-07-23T19:30:53.850" v="339" actId="20577"/>
          <ac:spMkLst>
            <pc:docMk/>
            <pc:sldMk cId="4046101250" sldId="263"/>
            <ac:spMk id="9" creationId="{22C64FE1-4918-EE5D-E1C6-E0ADE270A193}"/>
          </ac:spMkLst>
        </pc:spChg>
        <pc:picChg chg="mod">
          <ac:chgData name="Guest User" userId="S::urn:spo:anon#800615e7b4cc44130a7bc7efadb6a5adc444b93d7235c9f9e5f313ce348b5ddb::" providerId="AD" clId="Web-{7BA2AB3A-4BD1-2E30-6710-2DCD059C1E54}" dt="2024-07-23T19:31:02.006" v="340" actId="1076"/>
          <ac:picMkLst>
            <pc:docMk/>
            <pc:sldMk cId="4046101250" sldId="263"/>
            <ac:picMk id="2050" creationId="{91611E1E-B746-05DB-1A24-64D080BAAA35}"/>
          </ac:picMkLst>
        </pc:picChg>
      </pc:sldChg>
      <pc:sldChg chg="modSp">
        <pc:chgData name="Guest User" userId="S::urn:spo:anon#800615e7b4cc44130a7bc7efadb6a5adc444b93d7235c9f9e5f313ce348b5ddb::" providerId="AD" clId="Web-{7BA2AB3A-4BD1-2E30-6710-2DCD059C1E54}" dt="2024-07-23T09:59:47.735" v="309"/>
        <pc:sldMkLst>
          <pc:docMk/>
          <pc:sldMk cId="2596808845" sldId="265"/>
        </pc:sldMkLst>
        <pc:graphicFrameChg chg="mod modGraphic">
          <ac:chgData name="Guest User" userId="S::urn:spo:anon#800615e7b4cc44130a7bc7efadb6a5adc444b93d7235c9f9e5f313ce348b5ddb::" providerId="AD" clId="Web-{7BA2AB3A-4BD1-2E30-6710-2DCD059C1E54}" dt="2024-07-23T09:59:47.735" v="309"/>
          <ac:graphicFrameMkLst>
            <pc:docMk/>
            <pc:sldMk cId="2596808845" sldId="265"/>
            <ac:graphicFrameMk id="3" creationId="{E355D286-68C5-2C0C-A57A-56E7BFD962FF}"/>
          </ac:graphicFrameMkLst>
        </pc:graphicFrameChg>
      </pc:sldChg>
      <pc:sldChg chg="ord">
        <pc:chgData name="Guest User" userId="S::urn:spo:anon#800615e7b4cc44130a7bc7efadb6a5adc444b93d7235c9f9e5f313ce348b5ddb::" providerId="AD" clId="Web-{7BA2AB3A-4BD1-2E30-6710-2DCD059C1E54}" dt="2024-07-23T19:32:00.727" v="344"/>
        <pc:sldMkLst>
          <pc:docMk/>
          <pc:sldMk cId="3420413855" sldId="267"/>
        </pc:sldMkLst>
      </pc:sldChg>
      <pc:sldChg chg="modSp del">
        <pc:chgData name="Guest User" userId="S::urn:spo:anon#800615e7b4cc44130a7bc7efadb6a5adc444b93d7235c9f9e5f313ce348b5ddb::" providerId="AD" clId="Web-{7BA2AB3A-4BD1-2E30-6710-2DCD059C1E54}" dt="2024-07-23T19:52:04.661" v="404"/>
        <pc:sldMkLst>
          <pc:docMk/>
          <pc:sldMk cId="1977905457" sldId="268"/>
        </pc:sldMkLst>
        <pc:spChg chg="mod">
          <ac:chgData name="Guest User" userId="S::urn:spo:anon#800615e7b4cc44130a7bc7efadb6a5adc444b93d7235c9f9e5f313ce348b5ddb::" providerId="AD" clId="Web-{7BA2AB3A-4BD1-2E30-6710-2DCD059C1E54}" dt="2024-07-23T19:43:16.939" v="371" actId="20577"/>
          <ac:spMkLst>
            <pc:docMk/>
            <pc:sldMk cId="1977905457" sldId="268"/>
            <ac:spMk id="9" creationId="{22C64FE1-4918-EE5D-E1C6-E0ADE270A193}"/>
          </ac:spMkLst>
        </pc:spChg>
      </pc:sldChg>
      <pc:sldChg chg="addSp delSp modSp">
        <pc:chgData name="Guest User" userId="S::urn:spo:anon#800615e7b4cc44130a7bc7efadb6a5adc444b93d7235c9f9e5f313ce348b5ddb::" providerId="AD" clId="Web-{7BA2AB3A-4BD1-2E30-6710-2DCD059C1E54}" dt="2024-07-23T19:59:26.352" v="453"/>
        <pc:sldMkLst>
          <pc:docMk/>
          <pc:sldMk cId="2706560629" sldId="274"/>
        </pc:sldMkLst>
        <pc:spChg chg="add del mod">
          <ac:chgData name="Guest User" userId="S::urn:spo:anon#800615e7b4cc44130a7bc7efadb6a5adc444b93d7235c9f9e5f313ce348b5ddb::" providerId="AD" clId="Web-{7BA2AB3A-4BD1-2E30-6710-2DCD059C1E54}" dt="2024-07-23T19:59:26.352" v="453"/>
          <ac:spMkLst>
            <pc:docMk/>
            <pc:sldMk cId="2706560629" sldId="274"/>
            <ac:spMk id="4" creationId="{53D8AC70-BC3F-40D5-8406-6824D7645221}"/>
          </ac:spMkLst>
        </pc:spChg>
        <pc:spChg chg="mod">
          <ac:chgData name="Guest User" userId="S::urn:spo:anon#800615e7b4cc44130a7bc7efadb6a5adc444b93d7235c9f9e5f313ce348b5ddb::" providerId="AD" clId="Web-{7BA2AB3A-4BD1-2E30-6710-2DCD059C1E54}" dt="2024-07-23T19:58:06.912" v="449" actId="20577"/>
          <ac:spMkLst>
            <pc:docMk/>
            <pc:sldMk cId="2706560629" sldId="274"/>
            <ac:spMk id="9" creationId="{22C64FE1-4918-EE5D-E1C6-E0ADE270A193}"/>
          </ac:spMkLst>
        </pc:spChg>
      </pc:sldChg>
      <pc:sldChg chg="modSp">
        <pc:chgData name="Guest User" userId="S::urn:spo:anon#800615e7b4cc44130a7bc7efadb6a5adc444b93d7235c9f9e5f313ce348b5ddb::" providerId="AD" clId="Web-{7BA2AB3A-4BD1-2E30-6710-2DCD059C1E54}" dt="2024-07-23T19:28:26.766" v="325" actId="1076"/>
        <pc:sldMkLst>
          <pc:docMk/>
          <pc:sldMk cId="2717769214" sldId="277"/>
        </pc:sldMkLst>
        <pc:spChg chg="mod">
          <ac:chgData name="Guest User" userId="S::urn:spo:anon#800615e7b4cc44130a7bc7efadb6a5adc444b93d7235c9f9e5f313ce348b5ddb::" providerId="AD" clId="Web-{7BA2AB3A-4BD1-2E30-6710-2DCD059C1E54}" dt="2024-07-23T19:28:26.766" v="325" actId="1076"/>
          <ac:spMkLst>
            <pc:docMk/>
            <pc:sldMk cId="2717769214" sldId="277"/>
            <ac:spMk id="17" creationId="{1E007256-BB28-A1F5-9301-D4C0DAAF1215}"/>
          </ac:spMkLst>
        </pc:spChg>
        <pc:picChg chg="mod">
          <ac:chgData name="Guest User" userId="S::urn:spo:anon#800615e7b4cc44130a7bc7efadb6a5adc444b93d7235c9f9e5f313ce348b5ddb::" providerId="AD" clId="Web-{7BA2AB3A-4BD1-2E30-6710-2DCD059C1E54}" dt="2024-07-23T19:28:20.422" v="324" actId="1076"/>
          <ac:picMkLst>
            <pc:docMk/>
            <pc:sldMk cId="2717769214" sldId="277"/>
            <ac:picMk id="19" creationId="{B6349160-4AC3-16EE-D9DF-37EC7DC6680A}"/>
          </ac:picMkLst>
        </pc:picChg>
      </pc:sldChg>
      <pc:sldChg chg="modSp add replId">
        <pc:chgData name="Guest User" userId="S::urn:spo:anon#800615e7b4cc44130a7bc7efadb6a5adc444b93d7235c9f9e5f313ce348b5ddb::" providerId="AD" clId="Web-{7BA2AB3A-4BD1-2E30-6710-2DCD059C1E54}" dt="2024-07-23T09:59:39.407" v="301"/>
        <pc:sldMkLst>
          <pc:docMk/>
          <pc:sldMk cId="2553861469" sldId="280"/>
        </pc:sldMkLst>
        <pc:graphicFrameChg chg="mod modGraphic">
          <ac:chgData name="Guest User" userId="S::urn:spo:anon#800615e7b4cc44130a7bc7efadb6a5adc444b93d7235c9f9e5f313ce348b5ddb::" providerId="AD" clId="Web-{7BA2AB3A-4BD1-2E30-6710-2DCD059C1E54}" dt="2024-07-23T09:59:39.407" v="301"/>
          <ac:graphicFrameMkLst>
            <pc:docMk/>
            <pc:sldMk cId="2553861469" sldId="280"/>
            <ac:graphicFrameMk id="3" creationId="{E355D286-68C5-2C0C-A57A-56E7BFD962FF}"/>
          </ac:graphicFrameMkLst>
        </pc:graphicFrameChg>
      </pc:sldChg>
      <pc:sldChg chg="ord">
        <pc:chgData name="Guest User" userId="S::urn:spo:anon#800615e7b4cc44130a7bc7efadb6a5adc444b93d7235c9f9e5f313ce348b5ddb::" providerId="AD" clId="Web-{7BA2AB3A-4BD1-2E30-6710-2DCD059C1E54}" dt="2024-07-23T19:31:51.336" v="343"/>
        <pc:sldMkLst>
          <pc:docMk/>
          <pc:sldMk cId="2172841273" sldId="281"/>
        </pc:sldMkLst>
      </pc:sldChg>
      <pc:sldChg chg="addSp delSp modSp add replId">
        <pc:chgData name="Guest User" userId="S::urn:spo:anon#800615e7b4cc44130a7bc7efadb6a5adc444b93d7235c9f9e5f313ce348b5ddb::" providerId="AD" clId="Web-{7BA2AB3A-4BD1-2E30-6710-2DCD059C1E54}" dt="2024-07-23T19:52:53.726" v="415" actId="20577"/>
        <pc:sldMkLst>
          <pc:docMk/>
          <pc:sldMk cId="1349298055" sldId="282"/>
        </pc:sldMkLst>
        <pc:spChg chg="add mod">
          <ac:chgData name="Guest User" userId="S::urn:spo:anon#800615e7b4cc44130a7bc7efadb6a5adc444b93d7235c9f9e5f313ce348b5ddb::" providerId="AD" clId="Web-{7BA2AB3A-4BD1-2E30-6710-2DCD059C1E54}" dt="2024-07-23T19:46:46.072" v="403" actId="20577"/>
          <ac:spMkLst>
            <pc:docMk/>
            <pc:sldMk cId="1349298055" sldId="282"/>
            <ac:spMk id="3" creationId="{4F1D745F-0928-E699-0B47-11FE49E9191A}"/>
          </ac:spMkLst>
        </pc:spChg>
        <pc:spChg chg="add mod">
          <ac:chgData name="Guest User" userId="S::urn:spo:anon#800615e7b4cc44130a7bc7efadb6a5adc444b93d7235c9f9e5f313ce348b5ddb::" providerId="AD" clId="Web-{7BA2AB3A-4BD1-2E30-6710-2DCD059C1E54}" dt="2024-07-23T19:52:53.726" v="415" actId="20577"/>
          <ac:spMkLst>
            <pc:docMk/>
            <pc:sldMk cId="1349298055" sldId="282"/>
            <ac:spMk id="4" creationId="{FF0405B0-D700-3798-099B-90CF52CBF884}"/>
          </ac:spMkLst>
        </pc:spChg>
        <pc:spChg chg="topLvl">
          <ac:chgData name="Guest User" userId="S::urn:spo:anon#800615e7b4cc44130a7bc7efadb6a5adc444b93d7235c9f9e5f313ce348b5ddb::" providerId="AD" clId="Web-{7BA2AB3A-4BD1-2E30-6710-2DCD059C1E54}" dt="2024-07-23T19:44:56.427" v="373"/>
          <ac:spMkLst>
            <pc:docMk/>
            <pc:sldMk cId="1349298055" sldId="282"/>
            <ac:spMk id="8" creationId="{FBD387A5-C213-8E9A-74F9-D8E26DA1D091}"/>
          </ac:spMkLst>
        </pc:spChg>
        <pc:spChg chg="del topLvl">
          <ac:chgData name="Guest User" userId="S::urn:spo:anon#800615e7b4cc44130a7bc7efadb6a5adc444b93d7235c9f9e5f313ce348b5ddb::" providerId="AD" clId="Web-{7BA2AB3A-4BD1-2E30-6710-2DCD059C1E54}" dt="2024-07-23T19:44:56.427" v="373"/>
          <ac:spMkLst>
            <pc:docMk/>
            <pc:sldMk cId="1349298055" sldId="282"/>
            <ac:spMk id="9" creationId="{22C64FE1-4918-EE5D-E1C6-E0ADE270A193}"/>
          </ac:spMkLst>
        </pc:spChg>
        <pc:grpChg chg="del">
          <ac:chgData name="Guest User" userId="S::urn:spo:anon#800615e7b4cc44130a7bc7efadb6a5adc444b93d7235c9f9e5f313ce348b5ddb::" providerId="AD" clId="Web-{7BA2AB3A-4BD1-2E30-6710-2DCD059C1E54}" dt="2024-07-23T19:44:56.427" v="373"/>
          <ac:grpSpMkLst>
            <pc:docMk/>
            <pc:sldMk cId="1349298055" sldId="282"/>
            <ac:grpSpMk id="12" creationId="{299E9B24-D920-9FFA-7F2C-0413B3D2A793}"/>
          </ac:grpSpMkLst>
        </pc:grpChg>
      </pc:sldChg>
    </pc:docChg>
  </pc:docChgLst>
  <pc:docChgLst>
    <pc:chgData name="Freddie Burns" userId="826e86a0-2b9a-4a87-96a9-328908cb86a0" providerId="ADAL" clId="{C008C5BB-7A4D-4C76-99D3-F0B4657BD182}"/>
    <pc:docChg chg="undo custSel addSld modSld sldOrd">
      <pc:chgData name="Freddie Burns" userId="826e86a0-2b9a-4a87-96a9-328908cb86a0" providerId="ADAL" clId="{C008C5BB-7A4D-4C76-99D3-F0B4657BD182}" dt="2024-07-23T23:00:04.223" v="3824"/>
      <pc:docMkLst>
        <pc:docMk/>
      </pc:docMkLst>
      <pc:sldChg chg="addSp modSp mod modAnim modNotesTx">
        <pc:chgData name="Freddie Burns" userId="826e86a0-2b9a-4a87-96a9-328908cb86a0" providerId="ADAL" clId="{C008C5BB-7A4D-4C76-99D3-F0B4657BD182}" dt="2024-07-23T22:57:08.043" v="3750" actId="20577"/>
        <pc:sldMkLst>
          <pc:docMk/>
          <pc:sldMk cId="1236370351" sldId="257"/>
        </pc:sldMkLst>
        <pc:spChg chg="mod">
          <ac:chgData name="Freddie Burns" userId="826e86a0-2b9a-4a87-96a9-328908cb86a0" providerId="ADAL" clId="{C008C5BB-7A4D-4C76-99D3-F0B4657BD182}" dt="2024-07-22T13:09:46.354" v="10" actId="20577"/>
          <ac:spMkLst>
            <pc:docMk/>
            <pc:sldMk cId="1236370351" sldId="257"/>
            <ac:spMk id="3" creationId="{20D4004C-AF70-C5AD-C4A1-40F85103FCA0}"/>
          </ac:spMkLst>
        </pc:spChg>
        <pc:spChg chg="mod">
          <ac:chgData name="Freddie Burns" userId="826e86a0-2b9a-4a87-96a9-328908cb86a0" providerId="ADAL" clId="{C008C5BB-7A4D-4C76-99D3-F0B4657BD182}" dt="2024-07-23T20:31:51.083" v="2092" actId="1076"/>
          <ac:spMkLst>
            <pc:docMk/>
            <pc:sldMk cId="1236370351" sldId="257"/>
            <ac:spMk id="4" creationId="{8465D43F-06DE-E81D-FEF0-750FD8C4FFCC}"/>
          </ac:spMkLst>
        </pc:spChg>
        <pc:spChg chg="mod">
          <ac:chgData name="Freddie Burns" userId="826e86a0-2b9a-4a87-96a9-328908cb86a0" providerId="ADAL" clId="{C008C5BB-7A4D-4C76-99D3-F0B4657BD182}" dt="2024-07-23T22:57:08.043" v="3750" actId="20577"/>
          <ac:spMkLst>
            <pc:docMk/>
            <pc:sldMk cId="1236370351" sldId="257"/>
            <ac:spMk id="26" creationId="{E1B2F3F5-D32F-3FC1-CA5C-C5E73E1261B6}"/>
          </ac:spMkLst>
        </pc:spChg>
        <pc:cxnChg chg="add mod">
          <ac:chgData name="Freddie Burns" userId="826e86a0-2b9a-4a87-96a9-328908cb86a0" providerId="ADAL" clId="{C008C5BB-7A4D-4C76-99D3-F0B4657BD182}" dt="2024-07-23T20:32:48.461" v="2099" actId="208"/>
          <ac:cxnSpMkLst>
            <pc:docMk/>
            <pc:sldMk cId="1236370351" sldId="257"/>
            <ac:cxnSpMk id="7" creationId="{A3E1E119-271A-94C4-38F4-699ED03FAC5F}"/>
          </ac:cxnSpMkLst>
        </pc:cxnChg>
      </pc:sldChg>
      <pc:sldChg chg="mod modShow">
        <pc:chgData name="Freddie Burns" userId="826e86a0-2b9a-4a87-96a9-328908cb86a0" providerId="ADAL" clId="{C008C5BB-7A4D-4C76-99D3-F0B4657BD182}" dt="2024-07-23T19:25:02.629" v="1854" actId="729"/>
        <pc:sldMkLst>
          <pc:docMk/>
          <pc:sldMk cId="3319857330" sldId="261"/>
        </pc:sldMkLst>
      </pc:sldChg>
      <pc:sldChg chg="mod modShow">
        <pc:chgData name="Freddie Burns" userId="826e86a0-2b9a-4a87-96a9-328908cb86a0" providerId="ADAL" clId="{C008C5BB-7A4D-4C76-99D3-F0B4657BD182}" dt="2024-07-23T21:49:07.190" v="2922" actId="729"/>
        <pc:sldMkLst>
          <pc:docMk/>
          <pc:sldMk cId="2972171959" sldId="262"/>
        </pc:sldMkLst>
      </pc:sldChg>
      <pc:sldChg chg="addSp delSp modSp mod modAnim delCm modNotesTx">
        <pc:chgData name="Freddie Burns" userId="826e86a0-2b9a-4a87-96a9-328908cb86a0" providerId="ADAL" clId="{C008C5BB-7A4D-4C76-99D3-F0B4657BD182}" dt="2024-07-23T22:11:10.350" v="3026"/>
        <pc:sldMkLst>
          <pc:docMk/>
          <pc:sldMk cId="4046101250" sldId="263"/>
        </pc:sldMkLst>
        <pc:spChg chg="mod">
          <ac:chgData name="Freddie Burns" userId="826e86a0-2b9a-4a87-96a9-328908cb86a0" providerId="ADAL" clId="{C008C5BB-7A4D-4C76-99D3-F0B4657BD182}" dt="2024-07-23T07:50:57.154" v="468" actId="1076"/>
          <ac:spMkLst>
            <pc:docMk/>
            <pc:sldMk cId="4046101250" sldId="263"/>
            <ac:spMk id="2" creationId="{B4066A70-1324-A31A-66EC-BD5DBD71B9AA}"/>
          </ac:spMkLst>
        </pc:spChg>
        <pc:spChg chg="add">
          <ac:chgData name="Freddie Burns" userId="826e86a0-2b9a-4a87-96a9-328908cb86a0" providerId="ADAL" clId="{C008C5BB-7A4D-4C76-99D3-F0B4657BD182}" dt="2024-07-23T20:38:44.439" v="2101"/>
          <ac:spMkLst>
            <pc:docMk/>
            <pc:sldMk cId="4046101250" sldId="263"/>
            <ac:spMk id="5" creationId="{17D1529D-2434-EFF2-1A6B-4AC94F7E64E7}"/>
          </ac:spMkLst>
        </pc:spChg>
        <pc:spChg chg="add mod">
          <ac:chgData name="Freddie Burns" userId="826e86a0-2b9a-4a87-96a9-328908cb86a0" providerId="ADAL" clId="{C008C5BB-7A4D-4C76-99D3-F0B4657BD182}" dt="2024-07-23T20:38:52.947" v="2106" actId="1076"/>
          <ac:spMkLst>
            <pc:docMk/>
            <pc:sldMk cId="4046101250" sldId="263"/>
            <ac:spMk id="6" creationId="{1A1382F3-B9BB-203E-F039-D4F37540B697}"/>
          </ac:spMkLst>
        </pc:spChg>
        <pc:spChg chg="mod">
          <ac:chgData name="Freddie Burns" userId="826e86a0-2b9a-4a87-96a9-328908cb86a0" providerId="ADAL" clId="{C008C5BB-7A4D-4C76-99D3-F0B4657BD182}" dt="2024-07-23T07:50:12.919" v="447" actId="21"/>
          <ac:spMkLst>
            <pc:docMk/>
            <pc:sldMk cId="4046101250" sldId="263"/>
            <ac:spMk id="9" creationId="{22C64FE1-4918-EE5D-E1C6-E0ADE270A193}"/>
          </ac:spMkLst>
        </pc:spChg>
        <pc:picChg chg="add del mod">
          <ac:chgData name="Freddie Burns" userId="826e86a0-2b9a-4a87-96a9-328908cb86a0" providerId="ADAL" clId="{C008C5BB-7A4D-4C76-99D3-F0B4657BD182}" dt="2024-07-22T13:22:45.912" v="62" actId="478"/>
          <ac:picMkLst>
            <pc:docMk/>
            <pc:sldMk cId="4046101250" sldId="263"/>
            <ac:picMk id="4" creationId="{998E18D1-16F4-39AC-5021-1BCED52D95FB}"/>
          </ac:picMkLst>
        </pc:picChg>
        <pc:picChg chg="add mod">
          <ac:chgData name="Freddie Burns" userId="826e86a0-2b9a-4a87-96a9-328908cb86a0" providerId="ADAL" clId="{C008C5BB-7A4D-4C76-99D3-F0B4657BD182}" dt="2024-07-23T20:58:43.224" v="2209" actId="1036"/>
          <ac:picMkLst>
            <pc:docMk/>
            <pc:sldMk cId="4046101250" sldId="263"/>
            <ac:picMk id="7" creationId="{DA93C892-990A-CE7B-3607-FC2F213151F0}"/>
          </ac:picMkLst>
        </pc:picChg>
        <pc:picChg chg="add mod">
          <ac:chgData name="Freddie Burns" userId="826e86a0-2b9a-4a87-96a9-328908cb86a0" providerId="ADAL" clId="{C008C5BB-7A4D-4C76-99D3-F0B4657BD182}" dt="2024-07-23T08:18:53.631" v="1582" actId="1076"/>
          <ac:picMkLst>
            <pc:docMk/>
            <pc:sldMk cId="4046101250" sldId="263"/>
            <ac:picMk id="2050" creationId="{91611E1E-B746-05DB-1A24-64D080BAAA35}"/>
          </ac:picMkLst>
        </pc:picChg>
        <pc:picChg chg="add del mod">
          <ac:chgData name="Freddie Burns" userId="826e86a0-2b9a-4a87-96a9-328908cb86a0" providerId="ADAL" clId="{C008C5BB-7A4D-4C76-99D3-F0B4657BD182}" dt="2024-07-23T20:48:52.500" v="2150" actId="478"/>
          <ac:picMkLst>
            <pc:docMk/>
            <pc:sldMk cId="4046101250" sldId="263"/>
            <ac:picMk id="2054" creationId="{B136643E-E1A6-7654-17A8-B4D57EC3E307}"/>
          </ac:picMkLst>
        </pc:picChg>
        <pc:extLst>
          <p:ext xmlns:p="http://schemas.openxmlformats.org/presentationml/2006/main" uri="{D6D511B9-2390-475A-947B-AFAB55BFBCF1}">
            <pc226:cmChg xmlns:pc226="http://schemas.microsoft.com/office/powerpoint/2022/06/main/command" chg="del">
              <pc226:chgData name="Freddie Burns" userId="826e86a0-2b9a-4a87-96a9-328908cb86a0" providerId="ADAL" clId="{C008C5BB-7A4D-4C76-99D3-F0B4657BD182}" dt="2024-07-23T08:17:23.755" v="1571"/>
              <pc2:cmMkLst xmlns:pc2="http://schemas.microsoft.com/office/powerpoint/2019/9/main/command">
                <pc:docMk/>
                <pc:sldMk cId="4046101250" sldId="263"/>
                <pc2:cmMk id="{38435CDB-0B83-440D-9291-BE2161E996D7}"/>
              </pc2:cmMkLst>
            </pc226:cmChg>
          </p:ext>
        </pc:extLst>
      </pc:sldChg>
      <pc:sldChg chg="modSp mod modNotesTx">
        <pc:chgData name="Freddie Burns" userId="826e86a0-2b9a-4a87-96a9-328908cb86a0" providerId="ADAL" clId="{C008C5BB-7A4D-4C76-99D3-F0B4657BD182}" dt="2024-07-23T22:50:10.216" v="3734" actId="207"/>
        <pc:sldMkLst>
          <pc:docMk/>
          <pc:sldMk cId="2596808845" sldId="265"/>
        </pc:sldMkLst>
        <pc:graphicFrameChg chg="modGraphic">
          <ac:chgData name="Freddie Burns" userId="826e86a0-2b9a-4a87-96a9-328908cb86a0" providerId="ADAL" clId="{C008C5BB-7A4D-4C76-99D3-F0B4657BD182}" dt="2024-07-23T22:50:10.216" v="3734" actId="207"/>
          <ac:graphicFrameMkLst>
            <pc:docMk/>
            <pc:sldMk cId="2596808845" sldId="265"/>
            <ac:graphicFrameMk id="3" creationId="{E355D286-68C5-2C0C-A57A-56E7BFD962FF}"/>
          </ac:graphicFrameMkLst>
        </pc:graphicFrameChg>
      </pc:sldChg>
      <pc:sldChg chg="modSp mod modNotesTx">
        <pc:chgData name="Freddie Burns" userId="826e86a0-2b9a-4a87-96a9-328908cb86a0" providerId="ADAL" clId="{C008C5BB-7A4D-4C76-99D3-F0B4657BD182}" dt="2024-07-23T22:51:05.769" v="3746" actId="20577"/>
        <pc:sldMkLst>
          <pc:docMk/>
          <pc:sldMk cId="3096896597" sldId="266"/>
        </pc:sldMkLst>
        <pc:spChg chg="mod">
          <ac:chgData name="Freddie Burns" userId="826e86a0-2b9a-4a87-96a9-328908cb86a0" providerId="ADAL" clId="{C008C5BB-7A4D-4C76-99D3-F0B4657BD182}" dt="2024-07-23T22:51:05.769" v="3746" actId="20577"/>
          <ac:spMkLst>
            <pc:docMk/>
            <pc:sldMk cId="3096896597" sldId="266"/>
            <ac:spMk id="6" creationId="{F23EED6C-9044-C607-92C4-F1B0C180FD9F}"/>
          </ac:spMkLst>
        </pc:spChg>
        <pc:spChg chg="mod">
          <ac:chgData name="Freddie Burns" userId="826e86a0-2b9a-4a87-96a9-328908cb86a0" providerId="ADAL" clId="{C008C5BB-7A4D-4C76-99D3-F0B4657BD182}" dt="2024-07-23T22:11:48.775" v="3054" actId="20577"/>
          <ac:spMkLst>
            <pc:docMk/>
            <pc:sldMk cId="3096896597" sldId="266"/>
            <ac:spMk id="8" creationId="{FBD387A5-C213-8E9A-74F9-D8E26DA1D091}"/>
          </ac:spMkLst>
        </pc:spChg>
        <pc:grpChg chg="ord">
          <ac:chgData name="Freddie Burns" userId="826e86a0-2b9a-4a87-96a9-328908cb86a0" providerId="ADAL" clId="{C008C5BB-7A4D-4C76-99D3-F0B4657BD182}" dt="2024-07-23T22:29:12.547" v="3556" actId="166"/>
          <ac:grpSpMkLst>
            <pc:docMk/>
            <pc:sldMk cId="3096896597" sldId="266"/>
            <ac:grpSpMk id="13" creationId="{E4A7767D-76AE-452B-E14E-196D615040E6}"/>
          </ac:grpSpMkLst>
        </pc:grpChg>
        <pc:picChg chg="mod modCrop">
          <ac:chgData name="Freddie Burns" userId="826e86a0-2b9a-4a87-96a9-328908cb86a0" providerId="ADAL" clId="{C008C5BB-7A4D-4C76-99D3-F0B4657BD182}" dt="2024-07-23T22:27:05.433" v="3555" actId="14100"/>
          <ac:picMkLst>
            <pc:docMk/>
            <pc:sldMk cId="3096896597" sldId="266"/>
            <ac:picMk id="4" creationId="{F5BBFBF0-AECE-BE35-CA10-2E4E3A60D176}"/>
          </ac:picMkLst>
        </pc:picChg>
      </pc:sldChg>
      <pc:sldChg chg="mod modShow">
        <pc:chgData name="Freddie Burns" userId="826e86a0-2b9a-4a87-96a9-328908cb86a0" providerId="ADAL" clId="{C008C5BB-7A4D-4C76-99D3-F0B4657BD182}" dt="2024-07-23T21:49:05.695" v="2921" actId="729"/>
        <pc:sldMkLst>
          <pc:docMk/>
          <pc:sldMk cId="3420413855" sldId="267"/>
        </pc:sldMkLst>
      </pc:sldChg>
      <pc:sldChg chg="modSp">
        <pc:chgData name="Freddie Burns" userId="826e86a0-2b9a-4a87-96a9-328908cb86a0" providerId="ADAL" clId="{C008C5BB-7A4D-4C76-99D3-F0B4657BD182}" dt="2024-07-23T19:44:37.288" v="1965" actId="20577"/>
        <pc:sldMkLst>
          <pc:docMk/>
          <pc:sldMk cId="1977905457" sldId="268"/>
        </pc:sldMkLst>
        <pc:spChg chg="mod">
          <ac:chgData name="Freddie Burns" userId="826e86a0-2b9a-4a87-96a9-328908cb86a0" providerId="ADAL" clId="{C008C5BB-7A4D-4C76-99D3-F0B4657BD182}" dt="2024-07-23T19:44:04.608" v="1959"/>
          <ac:spMkLst>
            <pc:docMk/>
            <pc:sldMk cId="1977905457" sldId="268"/>
            <ac:spMk id="8" creationId="{FBD387A5-C213-8E9A-74F9-D8E26DA1D091}"/>
          </ac:spMkLst>
        </pc:spChg>
        <pc:spChg chg="mod">
          <ac:chgData name="Freddie Burns" userId="826e86a0-2b9a-4a87-96a9-328908cb86a0" providerId="ADAL" clId="{C008C5BB-7A4D-4C76-99D3-F0B4657BD182}" dt="2024-07-23T19:44:37.288" v="1965" actId="20577"/>
          <ac:spMkLst>
            <pc:docMk/>
            <pc:sldMk cId="1977905457" sldId="268"/>
            <ac:spMk id="9" creationId="{22C64FE1-4918-EE5D-E1C6-E0ADE270A193}"/>
          </ac:spMkLst>
        </pc:spChg>
        <pc:grpChg chg="mod">
          <ac:chgData name="Freddie Burns" userId="826e86a0-2b9a-4a87-96a9-328908cb86a0" providerId="ADAL" clId="{C008C5BB-7A4D-4C76-99D3-F0B4657BD182}" dt="2024-07-23T19:44:04.608" v="1959"/>
          <ac:grpSpMkLst>
            <pc:docMk/>
            <pc:sldMk cId="1977905457" sldId="268"/>
            <ac:grpSpMk id="12" creationId="{299E9B24-D920-9FFA-7F2C-0413B3D2A793}"/>
          </ac:grpSpMkLst>
        </pc:grpChg>
      </pc:sldChg>
      <pc:sldChg chg="modSp mod ord modNotesTx">
        <pc:chgData name="Freddie Burns" userId="826e86a0-2b9a-4a87-96a9-328908cb86a0" providerId="ADAL" clId="{C008C5BB-7A4D-4C76-99D3-F0B4657BD182}" dt="2024-07-23T22:24:19.139" v="3547" actId="20577"/>
        <pc:sldMkLst>
          <pc:docMk/>
          <pc:sldMk cId="3588136131" sldId="269"/>
        </pc:sldMkLst>
        <pc:spChg chg="mod">
          <ac:chgData name="Freddie Burns" userId="826e86a0-2b9a-4a87-96a9-328908cb86a0" providerId="ADAL" clId="{C008C5BB-7A4D-4C76-99D3-F0B4657BD182}" dt="2024-07-23T22:24:19.139" v="3547" actId="20577"/>
          <ac:spMkLst>
            <pc:docMk/>
            <pc:sldMk cId="3588136131" sldId="269"/>
            <ac:spMk id="9" creationId="{22C64FE1-4918-EE5D-E1C6-E0ADE270A193}"/>
          </ac:spMkLst>
        </pc:spChg>
      </pc:sldChg>
      <pc:sldChg chg="addSp modSp mod modAnim">
        <pc:chgData name="Freddie Burns" userId="826e86a0-2b9a-4a87-96a9-328908cb86a0" providerId="ADAL" clId="{C008C5BB-7A4D-4C76-99D3-F0B4657BD182}" dt="2024-07-23T21:47:23.535" v="2920"/>
        <pc:sldMkLst>
          <pc:docMk/>
          <pc:sldMk cId="1250622817" sldId="273"/>
        </pc:sldMkLst>
        <pc:spChg chg="add">
          <ac:chgData name="Freddie Burns" userId="826e86a0-2b9a-4a87-96a9-328908cb86a0" providerId="ADAL" clId="{C008C5BB-7A4D-4C76-99D3-F0B4657BD182}" dt="2024-07-23T21:44:40.600" v="2899"/>
          <ac:spMkLst>
            <pc:docMk/>
            <pc:sldMk cId="1250622817" sldId="273"/>
            <ac:spMk id="12" creationId="{F5E8FDDC-7F4F-E7C2-F469-22D343CB820A}"/>
          </ac:spMkLst>
        </pc:spChg>
        <pc:picChg chg="add mod">
          <ac:chgData name="Freddie Burns" userId="826e86a0-2b9a-4a87-96a9-328908cb86a0" providerId="ADAL" clId="{C008C5BB-7A4D-4C76-99D3-F0B4657BD182}" dt="2024-07-23T21:45:04.559" v="2905" actId="1076"/>
          <ac:picMkLst>
            <pc:docMk/>
            <pc:sldMk cId="1250622817" sldId="273"/>
            <ac:picMk id="13" creationId="{627B4459-2621-4CD2-1BDB-426C9E91B1C9}"/>
          </ac:picMkLst>
        </pc:picChg>
      </pc:sldChg>
      <pc:sldChg chg="addSp delSp modSp mod modAnim modNotesTx">
        <pc:chgData name="Freddie Burns" userId="826e86a0-2b9a-4a87-96a9-328908cb86a0" providerId="ADAL" clId="{C008C5BB-7A4D-4C76-99D3-F0B4657BD182}" dt="2024-07-23T22:11:30.313" v="3037"/>
        <pc:sldMkLst>
          <pc:docMk/>
          <pc:sldMk cId="2706560629" sldId="274"/>
        </pc:sldMkLst>
        <pc:spChg chg="del">
          <ac:chgData name="Freddie Burns" userId="826e86a0-2b9a-4a87-96a9-328908cb86a0" providerId="ADAL" clId="{C008C5BB-7A4D-4C76-99D3-F0B4657BD182}" dt="2024-07-23T21:57:35.219" v="2969" actId="478"/>
          <ac:spMkLst>
            <pc:docMk/>
            <pc:sldMk cId="2706560629" sldId="274"/>
            <ac:spMk id="2" creationId="{C9A89160-37EC-85DE-BB18-DDA871118F79}"/>
          </ac:spMkLst>
        </pc:spChg>
        <pc:spChg chg="mod">
          <ac:chgData name="Freddie Burns" userId="826e86a0-2b9a-4a87-96a9-328908cb86a0" providerId="ADAL" clId="{C008C5BB-7A4D-4C76-99D3-F0B4657BD182}" dt="2024-07-23T21:57:06.708" v="2968" actId="2710"/>
          <ac:spMkLst>
            <pc:docMk/>
            <pc:sldMk cId="2706560629" sldId="274"/>
            <ac:spMk id="9" creationId="{22C64FE1-4918-EE5D-E1C6-E0ADE270A193}"/>
          </ac:spMkLst>
        </pc:spChg>
        <pc:grpChg chg="add del mod topLvl">
          <ac:chgData name="Freddie Burns" userId="826e86a0-2b9a-4a87-96a9-328908cb86a0" providerId="ADAL" clId="{C008C5BB-7A4D-4C76-99D3-F0B4657BD182}" dt="2024-07-23T19:28:09.559" v="1920" actId="165"/>
          <ac:grpSpMkLst>
            <pc:docMk/>
            <pc:sldMk cId="2706560629" sldId="274"/>
            <ac:grpSpMk id="5" creationId="{C35CFB8A-6782-B72C-4143-EC5C67FA759A}"/>
          </ac:grpSpMkLst>
        </pc:grpChg>
        <pc:grpChg chg="add del mod">
          <ac:chgData name="Freddie Burns" userId="826e86a0-2b9a-4a87-96a9-328908cb86a0" providerId="ADAL" clId="{C008C5BB-7A4D-4C76-99D3-F0B4657BD182}" dt="2024-07-23T19:28:02.232" v="1919" actId="165"/>
          <ac:grpSpMkLst>
            <pc:docMk/>
            <pc:sldMk cId="2706560629" sldId="274"/>
            <ac:grpSpMk id="6" creationId="{C74E6747-9EAF-C78C-777D-C20DCCE7B40F}"/>
          </ac:grpSpMkLst>
        </pc:grpChg>
        <pc:grpChg chg="add mod">
          <ac:chgData name="Freddie Burns" userId="826e86a0-2b9a-4a87-96a9-328908cb86a0" providerId="ADAL" clId="{C008C5BB-7A4D-4C76-99D3-F0B4657BD182}" dt="2024-07-23T19:28:41.859" v="1925" actId="164"/>
          <ac:grpSpMkLst>
            <pc:docMk/>
            <pc:sldMk cId="2706560629" sldId="274"/>
            <ac:grpSpMk id="7" creationId="{0613F37E-AE33-4C07-461D-EDED106D4A92}"/>
          </ac:grpSpMkLst>
        </pc:grpChg>
        <pc:grpChg chg="add mod">
          <ac:chgData name="Freddie Burns" userId="826e86a0-2b9a-4a87-96a9-328908cb86a0" providerId="ADAL" clId="{C008C5BB-7A4D-4C76-99D3-F0B4657BD182}" dt="2024-07-23T21:11:02.788" v="2535" actId="1037"/>
          <ac:grpSpMkLst>
            <pc:docMk/>
            <pc:sldMk cId="2706560629" sldId="274"/>
            <ac:grpSpMk id="11" creationId="{75942317-9C65-C1F8-7081-B9EA582ACCCC}"/>
          </ac:grpSpMkLst>
        </pc:grpChg>
        <pc:picChg chg="add mod topLvl modCrop">
          <ac:chgData name="Freddie Burns" userId="826e86a0-2b9a-4a87-96a9-328908cb86a0" providerId="ADAL" clId="{C008C5BB-7A4D-4C76-99D3-F0B4657BD182}" dt="2024-07-23T19:28:34.396" v="1924" actId="164"/>
          <ac:picMkLst>
            <pc:docMk/>
            <pc:sldMk cId="2706560629" sldId="274"/>
            <ac:picMk id="3" creationId="{5BA2B397-6929-872E-B8A7-6257FD53B7D3}"/>
          </ac:picMkLst>
        </pc:picChg>
        <pc:picChg chg="add del mod topLvl modCrop">
          <ac:chgData name="Freddie Burns" userId="826e86a0-2b9a-4a87-96a9-328908cb86a0" providerId="ADAL" clId="{C008C5BB-7A4D-4C76-99D3-F0B4657BD182}" dt="2024-07-23T19:28:51.700" v="1928" actId="478"/>
          <ac:picMkLst>
            <pc:docMk/>
            <pc:sldMk cId="2706560629" sldId="274"/>
            <ac:picMk id="4" creationId="{F427D313-6481-3D6E-C2AD-362D0A39A47E}"/>
          </ac:picMkLst>
        </pc:picChg>
        <pc:picChg chg="add mod modCrop">
          <ac:chgData name="Freddie Burns" userId="826e86a0-2b9a-4a87-96a9-328908cb86a0" providerId="ADAL" clId="{C008C5BB-7A4D-4C76-99D3-F0B4657BD182}" dt="2024-07-23T21:54:27.097" v="2948" actId="1076"/>
          <ac:picMkLst>
            <pc:docMk/>
            <pc:sldMk cId="2706560629" sldId="274"/>
            <ac:picMk id="6" creationId="{F69969E7-2F6D-B722-B6EB-F57903E184F5}"/>
          </ac:picMkLst>
        </pc:picChg>
        <pc:picChg chg="add mod topLvl modCrop">
          <ac:chgData name="Freddie Burns" userId="826e86a0-2b9a-4a87-96a9-328908cb86a0" providerId="ADAL" clId="{C008C5BB-7A4D-4C76-99D3-F0B4657BD182}" dt="2024-07-23T19:28:41.859" v="1925" actId="164"/>
          <ac:picMkLst>
            <pc:docMk/>
            <pc:sldMk cId="2706560629" sldId="274"/>
            <ac:picMk id="10" creationId="{14298249-9348-8BC7-CB93-2FFF01056F9C}"/>
          </ac:picMkLst>
        </pc:picChg>
      </pc:sldChg>
      <pc:sldChg chg="addSp delSp modSp new mod ord delAnim modAnim modNotesTx">
        <pc:chgData name="Freddie Burns" userId="826e86a0-2b9a-4a87-96a9-328908cb86a0" providerId="ADAL" clId="{C008C5BB-7A4D-4C76-99D3-F0B4657BD182}" dt="2024-07-23T22:11:14.472" v="3029"/>
        <pc:sldMkLst>
          <pc:docMk/>
          <pc:sldMk cId="2786765661" sldId="275"/>
        </pc:sldMkLst>
        <pc:spChg chg="add mod">
          <ac:chgData name="Freddie Burns" userId="826e86a0-2b9a-4a87-96a9-328908cb86a0" providerId="ADAL" clId="{C008C5BB-7A4D-4C76-99D3-F0B4657BD182}" dt="2024-07-23T08:37:30.141" v="1820" actId="1038"/>
          <ac:spMkLst>
            <pc:docMk/>
            <pc:sldMk cId="2786765661" sldId="275"/>
            <ac:spMk id="7" creationId="{F2898E2A-3ACB-A75F-A930-79F1ADAC90A6}"/>
          </ac:spMkLst>
        </pc:spChg>
        <pc:spChg chg="add mod">
          <ac:chgData name="Freddie Burns" userId="826e86a0-2b9a-4a87-96a9-328908cb86a0" providerId="ADAL" clId="{C008C5BB-7A4D-4C76-99D3-F0B4657BD182}" dt="2024-07-23T08:37:30.141" v="1820" actId="1038"/>
          <ac:spMkLst>
            <pc:docMk/>
            <pc:sldMk cId="2786765661" sldId="275"/>
            <ac:spMk id="8" creationId="{C4EB259A-82B8-B3C1-DCA2-04F5B7476A41}"/>
          </ac:spMkLst>
        </pc:spChg>
        <pc:spChg chg="add mod">
          <ac:chgData name="Freddie Burns" userId="826e86a0-2b9a-4a87-96a9-328908cb86a0" providerId="ADAL" clId="{C008C5BB-7A4D-4C76-99D3-F0B4657BD182}" dt="2024-07-23T08:37:30.141" v="1820" actId="1038"/>
          <ac:spMkLst>
            <pc:docMk/>
            <pc:sldMk cId="2786765661" sldId="275"/>
            <ac:spMk id="9" creationId="{65188FC9-01CF-60AE-9357-9F1E1A5AEB68}"/>
          </ac:spMkLst>
        </pc:spChg>
        <pc:spChg chg="add mod">
          <ac:chgData name="Freddie Burns" userId="826e86a0-2b9a-4a87-96a9-328908cb86a0" providerId="ADAL" clId="{C008C5BB-7A4D-4C76-99D3-F0B4657BD182}" dt="2024-07-23T08:37:30.141" v="1820" actId="1038"/>
          <ac:spMkLst>
            <pc:docMk/>
            <pc:sldMk cId="2786765661" sldId="275"/>
            <ac:spMk id="10" creationId="{1BE71DF4-9742-9565-C675-17BCB5563CE8}"/>
          </ac:spMkLst>
        </pc:spChg>
        <pc:spChg chg="add mod">
          <ac:chgData name="Freddie Burns" userId="826e86a0-2b9a-4a87-96a9-328908cb86a0" providerId="ADAL" clId="{C008C5BB-7A4D-4C76-99D3-F0B4657BD182}" dt="2024-07-23T08:37:30.141" v="1820" actId="1038"/>
          <ac:spMkLst>
            <pc:docMk/>
            <pc:sldMk cId="2786765661" sldId="275"/>
            <ac:spMk id="11" creationId="{FC5E9185-CBA4-3321-5825-CCB50AA5AD4E}"/>
          </ac:spMkLst>
        </pc:spChg>
        <pc:spChg chg="add mod">
          <ac:chgData name="Freddie Burns" userId="826e86a0-2b9a-4a87-96a9-328908cb86a0" providerId="ADAL" clId="{C008C5BB-7A4D-4C76-99D3-F0B4657BD182}" dt="2024-07-23T08:37:30.141" v="1820" actId="1038"/>
          <ac:spMkLst>
            <pc:docMk/>
            <pc:sldMk cId="2786765661" sldId="275"/>
            <ac:spMk id="12" creationId="{4C808D58-6F98-B5C6-7273-1A53002D9AA3}"/>
          </ac:spMkLst>
        </pc:spChg>
        <pc:spChg chg="add mod">
          <ac:chgData name="Freddie Burns" userId="826e86a0-2b9a-4a87-96a9-328908cb86a0" providerId="ADAL" clId="{C008C5BB-7A4D-4C76-99D3-F0B4657BD182}" dt="2024-07-23T08:37:30.141" v="1820" actId="1038"/>
          <ac:spMkLst>
            <pc:docMk/>
            <pc:sldMk cId="2786765661" sldId="275"/>
            <ac:spMk id="13" creationId="{C819A3BB-54A5-C1D6-534B-26155DC3A6FB}"/>
          </ac:spMkLst>
        </pc:spChg>
        <pc:spChg chg="add mod">
          <ac:chgData name="Freddie Burns" userId="826e86a0-2b9a-4a87-96a9-328908cb86a0" providerId="ADAL" clId="{C008C5BB-7A4D-4C76-99D3-F0B4657BD182}" dt="2024-07-23T08:37:30.141" v="1820" actId="1038"/>
          <ac:spMkLst>
            <pc:docMk/>
            <pc:sldMk cId="2786765661" sldId="275"/>
            <ac:spMk id="14" creationId="{B3A358EC-31F4-BBD4-0851-B6CB1D42801D}"/>
          </ac:spMkLst>
        </pc:spChg>
        <pc:spChg chg="add del mod">
          <ac:chgData name="Freddie Burns" userId="826e86a0-2b9a-4a87-96a9-328908cb86a0" providerId="ADAL" clId="{C008C5BB-7A4D-4C76-99D3-F0B4657BD182}" dt="2024-07-23T08:20:24.690" v="1588" actId="478"/>
          <ac:spMkLst>
            <pc:docMk/>
            <pc:sldMk cId="2786765661" sldId="275"/>
            <ac:spMk id="17" creationId="{B6D2E7F4-E770-B2C5-58EF-6B1C4AC7B569}"/>
          </ac:spMkLst>
        </pc:spChg>
        <pc:spChg chg="add del mod">
          <ac:chgData name="Freddie Burns" userId="826e86a0-2b9a-4a87-96a9-328908cb86a0" providerId="ADAL" clId="{C008C5BB-7A4D-4C76-99D3-F0B4657BD182}" dt="2024-07-23T08:20:25.225" v="1589" actId="478"/>
          <ac:spMkLst>
            <pc:docMk/>
            <pc:sldMk cId="2786765661" sldId="275"/>
            <ac:spMk id="18" creationId="{AEB036F1-1785-9DE8-8E31-4E5F9CDF8C81}"/>
          </ac:spMkLst>
        </pc:spChg>
        <pc:spChg chg="add del mod">
          <ac:chgData name="Freddie Burns" userId="826e86a0-2b9a-4a87-96a9-328908cb86a0" providerId="ADAL" clId="{C008C5BB-7A4D-4C76-99D3-F0B4657BD182}" dt="2024-07-23T08:20:25.631" v="1590" actId="478"/>
          <ac:spMkLst>
            <pc:docMk/>
            <pc:sldMk cId="2786765661" sldId="275"/>
            <ac:spMk id="19" creationId="{3D869CFE-4162-A5B3-1B4F-9FCDFD20EE67}"/>
          </ac:spMkLst>
        </pc:spChg>
        <pc:spChg chg="add del mod">
          <ac:chgData name="Freddie Burns" userId="826e86a0-2b9a-4a87-96a9-328908cb86a0" providerId="ADAL" clId="{C008C5BB-7A4D-4C76-99D3-F0B4657BD182}" dt="2024-07-23T08:20:26.057" v="1592" actId="478"/>
          <ac:spMkLst>
            <pc:docMk/>
            <pc:sldMk cId="2786765661" sldId="275"/>
            <ac:spMk id="20" creationId="{7F3DAB0D-0637-64CA-FD6F-B18AF82D08D5}"/>
          </ac:spMkLst>
        </pc:spChg>
        <pc:spChg chg="add del mod">
          <ac:chgData name="Freddie Burns" userId="826e86a0-2b9a-4a87-96a9-328908cb86a0" providerId="ADAL" clId="{C008C5BB-7A4D-4C76-99D3-F0B4657BD182}" dt="2024-07-23T08:20:26.922" v="1593" actId="478"/>
          <ac:spMkLst>
            <pc:docMk/>
            <pc:sldMk cId="2786765661" sldId="275"/>
            <ac:spMk id="21" creationId="{B6E65781-5550-3423-435E-3675016AF505}"/>
          </ac:spMkLst>
        </pc:spChg>
        <pc:spChg chg="add del mod">
          <ac:chgData name="Freddie Burns" userId="826e86a0-2b9a-4a87-96a9-328908cb86a0" providerId="ADAL" clId="{C008C5BB-7A4D-4C76-99D3-F0B4657BD182}" dt="2024-07-23T08:20:27.903" v="1594" actId="478"/>
          <ac:spMkLst>
            <pc:docMk/>
            <pc:sldMk cId="2786765661" sldId="275"/>
            <ac:spMk id="22" creationId="{EB781C05-5B8D-73E2-4996-5127D8AD2AD3}"/>
          </ac:spMkLst>
        </pc:spChg>
        <pc:spChg chg="add mod">
          <ac:chgData name="Freddie Burns" userId="826e86a0-2b9a-4a87-96a9-328908cb86a0" providerId="ADAL" clId="{C008C5BB-7A4D-4C76-99D3-F0B4657BD182}" dt="2024-07-23T08:37:30.141" v="1820" actId="1038"/>
          <ac:spMkLst>
            <pc:docMk/>
            <pc:sldMk cId="2786765661" sldId="275"/>
            <ac:spMk id="23" creationId="{7097E8B6-14B3-3F75-6393-B2A76D212DE8}"/>
          </ac:spMkLst>
        </pc:spChg>
        <pc:spChg chg="add mod">
          <ac:chgData name="Freddie Burns" userId="826e86a0-2b9a-4a87-96a9-328908cb86a0" providerId="ADAL" clId="{C008C5BB-7A4D-4C76-99D3-F0B4657BD182}" dt="2024-07-23T08:37:30.141" v="1820" actId="1038"/>
          <ac:spMkLst>
            <pc:docMk/>
            <pc:sldMk cId="2786765661" sldId="275"/>
            <ac:spMk id="24" creationId="{0C607570-6E4F-1C13-D048-4AAFA92D4BFA}"/>
          </ac:spMkLst>
        </pc:spChg>
        <pc:spChg chg="add mod">
          <ac:chgData name="Freddie Burns" userId="826e86a0-2b9a-4a87-96a9-328908cb86a0" providerId="ADAL" clId="{C008C5BB-7A4D-4C76-99D3-F0B4657BD182}" dt="2024-07-23T08:37:30.141" v="1820" actId="1038"/>
          <ac:spMkLst>
            <pc:docMk/>
            <pc:sldMk cId="2786765661" sldId="275"/>
            <ac:spMk id="27" creationId="{1DBAE62A-A917-0898-C5B1-FF3165848EF0}"/>
          </ac:spMkLst>
        </pc:spChg>
        <pc:spChg chg="add mod">
          <ac:chgData name="Freddie Burns" userId="826e86a0-2b9a-4a87-96a9-328908cb86a0" providerId="ADAL" clId="{C008C5BB-7A4D-4C76-99D3-F0B4657BD182}" dt="2024-07-23T08:37:30.141" v="1820" actId="1038"/>
          <ac:spMkLst>
            <pc:docMk/>
            <pc:sldMk cId="2786765661" sldId="275"/>
            <ac:spMk id="30" creationId="{2A062949-BA99-1BE3-E47B-F9EF598617D5}"/>
          </ac:spMkLst>
        </pc:spChg>
        <pc:spChg chg="add mod">
          <ac:chgData name="Freddie Burns" userId="826e86a0-2b9a-4a87-96a9-328908cb86a0" providerId="ADAL" clId="{C008C5BB-7A4D-4C76-99D3-F0B4657BD182}" dt="2024-07-23T08:37:30.141" v="1820" actId="1038"/>
          <ac:spMkLst>
            <pc:docMk/>
            <pc:sldMk cId="2786765661" sldId="275"/>
            <ac:spMk id="31" creationId="{70A00C20-691D-7545-71C0-384AC9FD0ED3}"/>
          </ac:spMkLst>
        </pc:spChg>
        <pc:spChg chg="add mod">
          <ac:chgData name="Freddie Burns" userId="826e86a0-2b9a-4a87-96a9-328908cb86a0" providerId="ADAL" clId="{C008C5BB-7A4D-4C76-99D3-F0B4657BD182}" dt="2024-07-23T08:37:30.141" v="1820" actId="1038"/>
          <ac:spMkLst>
            <pc:docMk/>
            <pc:sldMk cId="2786765661" sldId="275"/>
            <ac:spMk id="33" creationId="{487B1A95-EBC2-018A-2857-03CA886162FE}"/>
          </ac:spMkLst>
        </pc:spChg>
        <pc:spChg chg="add mod">
          <ac:chgData name="Freddie Burns" userId="826e86a0-2b9a-4a87-96a9-328908cb86a0" providerId="ADAL" clId="{C008C5BB-7A4D-4C76-99D3-F0B4657BD182}" dt="2024-07-23T08:37:30.141" v="1820" actId="1038"/>
          <ac:spMkLst>
            <pc:docMk/>
            <pc:sldMk cId="2786765661" sldId="275"/>
            <ac:spMk id="35" creationId="{834311AD-2BAC-AC08-82F2-E66D9428F309}"/>
          </ac:spMkLst>
        </pc:spChg>
        <pc:spChg chg="add mod">
          <ac:chgData name="Freddie Burns" userId="826e86a0-2b9a-4a87-96a9-328908cb86a0" providerId="ADAL" clId="{C008C5BB-7A4D-4C76-99D3-F0B4657BD182}" dt="2024-07-23T08:37:30.141" v="1820" actId="1038"/>
          <ac:spMkLst>
            <pc:docMk/>
            <pc:sldMk cId="2786765661" sldId="275"/>
            <ac:spMk id="37" creationId="{B0C583AB-994B-60F6-3256-FD5B4B9B3BA4}"/>
          </ac:spMkLst>
        </pc:spChg>
        <pc:spChg chg="add mod">
          <ac:chgData name="Freddie Burns" userId="826e86a0-2b9a-4a87-96a9-328908cb86a0" providerId="ADAL" clId="{C008C5BB-7A4D-4C76-99D3-F0B4657BD182}" dt="2024-07-23T08:37:38.177" v="1835" actId="20577"/>
          <ac:spMkLst>
            <pc:docMk/>
            <pc:sldMk cId="2786765661" sldId="275"/>
            <ac:spMk id="58" creationId="{AEADA1BD-4DCF-8492-18E4-A47EA3E3D166}"/>
          </ac:spMkLst>
        </pc:spChg>
        <pc:picChg chg="add del mod">
          <ac:chgData name="Freddie Burns" userId="826e86a0-2b9a-4a87-96a9-328908cb86a0" providerId="ADAL" clId="{C008C5BB-7A4D-4C76-99D3-F0B4657BD182}" dt="2024-07-23T20:55:59.306" v="2188" actId="478"/>
          <ac:picMkLst>
            <pc:docMk/>
            <pc:sldMk cId="2786765661" sldId="275"/>
            <ac:picMk id="59" creationId="{DB656541-EA92-0231-D6F8-495999B814BF}"/>
          </ac:picMkLst>
        </pc:picChg>
        <pc:cxnChg chg="add mod">
          <ac:chgData name="Freddie Burns" userId="826e86a0-2b9a-4a87-96a9-328908cb86a0" providerId="ADAL" clId="{C008C5BB-7A4D-4C76-99D3-F0B4657BD182}" dt="2024-07-23T08:37:30.141" v="1820" actId="1038"/>
          <ac:cxnSpMkLst>
            <pc:docMk/>
            <pc:sldMk cId="2786765661" sldId="275"/>
            <ac:cxnSpMk id="4" creationId="{D7B9F935-B41C-59E3-EEA6-6971FE1526AD}"/>
          </ac:cxnSpMkLst>
        </pc:cxnChg>
        <pc:cxnChg chg="add mod">
          <ac:chgData name="Freddie Burns" userId="826e86a0-2b9a-4a87-96a9-328908cb86a0" providerId="ADAL" clId="{C008C5BB-7A4D-4C76-99D3-F0B4657BD182}" dt="2024-07-23T08:37:30.141" v="1820" actId="1038"/>
          <ac:cxnSpMkLst>
            <pc:docMk/>
            <pc:sldMk cId="2786765661" sldId="275"/>
            <ac:cxnSpMk id="6" creationId="{5FF01963-34F1-FAD7-5949-D077CE0262F2}"/>
          </ac:cxnSpMkLst>
        </pc:cxnChg>
        <pc:cxnChg chg="add mod">
          <ac:chgData name="Freddie Burns" userId="826e86a0-2b9a-4a87-96a9-328908cb86a0" providerId="ADAL" clId="{C008C5BB-7A4D-4C76-99D3-F0B4657BD182}" dt="2024-07-23T08:37:30.141" v="1820" actId="1038"/>
          <ac:cxnSpMkLst>
            <pc:docMk/>
            <pc:sldMk cId="2786765661" sldId="275"/>
            <ac:cxnSpMk id="15" creationId="{63E98F30-24FD-916B-31ED-C61ADD0EF6A8}"/>
          </ac:cxnSpMkLst>
        </pc:cxnChg>
        <pc:cxnChg chg="add mod">
          <ac:chgData name="Freddie Burns" userId="826e86a0-2b9a-4a87-96a9-328908cb86a0" providerId="ADAL" clId="{C008C5BB-7A4D-4C76-99D3-F0B4657BD182}" dt="2024-07-23T08:37:30.141" v="1820" actId="1038"/>
          <ac:cxnSpMkLst>
            <pc:docMk/>
            <pc:sldMk cId="2786765661" sldId="275"/>
            <ac:cxnSpMk id="16" creationId="{30B42E14-6A41-6E25-EC81-82CABA56346A}"/>
          </ac:cxnSpMkLst>
        </pc:cxnChg>
        <pc:cxnChg chg="add mod">
          <ac:chgData name="Freddie Burns" userId="826e86a0-2b9a-4a87-96a9-328908cb86a0" providerId="ADAL" clId="{C008C5BB-7A4D-4C76-99D3-F0B4657BD182}" dt="2024-07-23T08:37:30.141" v="1820" actId="1038"/>
          <ac:cxnSpMkLst>
            <pc:docMk/>
            <pc:sldMk cId="2786765661" sldId="275"/>
            <ac:cxnSpMk id="26" creationId="{4F50AB65-B60E-1A2B-012C-ABB68E0B9105}"/>
          </ac:cxnSpMkLst>
        </pc:cxnChg>
        <pc:cxnChg chg="add mod ord">
          <ac:chgData name="Freddie Burns" userId="826e86a0-2b9a-4a87-96a9-328908cb86a0" providerId="ADAL" clId="{C008C5BB-7A4D-4C76-99D3-F0B4657BD182}" dt="2024-07-23T08:37:30.141" v="1820" actId="1038"/>
          <ac:cxnSpMkLst>
            <pc:docMk/>
            <pc:sldMk cId="2786765661" sldId="275"/>
            <ac:cxnSpMk id="29" creationId="{AEAD706A-ABB1-D231-E0D7-EB271E38F311}"/>
          </ac:cxnSpMkLst>
        </pc:cxnChg>
        <pc:cxnChg chg="add mod">
          <ac:chgData name="Freddie Burns" userId="826e86a0-2b9a-4a87-96a9-328908cb86a0" providerId="ADAL" clId="{C008C5BB-7A4D-4C76-99D3-F0B4657BD182}" dt="2024-07-23T08:37:30.141" v="1820" actId="1038"/>
          <ac:cxnSpMkLst>
            <pc:docMk/>
            <pc:sldMk cId="2786765661" sldId="275"/>
            <ac:cxnSpMk id="32" creationId="{5E4FEC79-069D-FF03-A90F-1288905C35E3}"/>
          </ac:cxnSpMkLst>
        </pc:cxnChg>
        <pc:cxnChg chg="add mod">
          <ac:chgData name="Freddie Burns" userId="826e86a0-2b9a-4a87-96a9-328908cb86a0" providerId="ADAL" clId="{C008C5BB-7A4D-4C76-99D3-F0B4657BD182}" dt="2024-07-23T08:37:30.141" v="1820" actId="1038"/>
          <ac:cxnSpMkLst>
            <pc:docMk/>
            <pc:sldMk cId="2786765661" sldId="275"/>
            <ac:cxnSpMk id="34" creationId="{6ED957E0-C9A3-F81A-D191-9591D038F626}"/>
          </ac:cxnSpMkLst>
        </pc:cxnChg>
        <pc:cxnChg chg="add mod">
          <ac:chgData name="Freddie Burns" userId="826e86a0-2b9a-4a87-96a9-328908cb86a0" providerId="ADAL" clId="{C008C5BB-7A4D-4C76-99D3-F0B4657BD182}" dt="2024-07-23T08:37:30.141" v="1820" actId="1038"/>
          <ac:cxnSpMkLst>
            <pc:docMk/>
            <pc:sldMk cId="2786765661" sldId="275"/>
            <ac:cxnSpMk id="36" creationId="{5F77AA94-887F-64D0-A647-DE4D23102236}"/>
          </ac:cxnSpMkLst>
        </pc:cxnChg>
        <pc:cxnChg chg="add mod">
          <ac:chgData name="Freddie Burns" userId="826e86a0-2b9a-4a87-96a9-328908cb86a0" providerId="ADAL" clId="{C008C5BB-7A4D-4C76-99D3-F0B4657BD182}" dt="2024-07-23T08:37:30.141" v="1820" actId="1038"/>
          <ac:cxnSpMkLst>
            <pc:docMk/>
            <pc:sldMk cId="2786765661" sldId="275"/>
            <ac:cxnSpMk id="38" creationId="{4FFB8A00-3705-A7B6-FBD4-EDC5801C96B6}"/>
          </ac:cxnSpMkLst>
        </pc:cxnChg>
        <pc:cxnChg chg="add mod">
          <ac:chgData name="Freddie Burns" userId="826e86a0-2b9a-4a87-96a9-328908cb86a0" providerId="ADAL" clId="{C008C5BB-7A4D-4C76-99D3-F0B4657BD182}" dt="2024-07-23T08:37:30.141" v="1820" actId="1038"/>
          <ac:cxnSpMkLst>
            <pc:docMk/>
            <pc:sldMk cId="2786765661" sldId="275"/>
            <ac:cxnSpMk id="46" creationId="{A99A5BAB-08A9-4CF5-6FC0-7FEB762DD6A7}"/>
          </ac:cxnSpMkLst>
        </pc:cxnChg>
        <pc:cxnChg chg="add mod">
          <ac:chgData name="Freddie Burns" userId="826e86a0-2b9a-4a87-96a9-328908cb86a0" providerId="ADAL" clId="{C008C5BB-7A4D-4C76-99D3-F0B4657BD182}" dt="2024-07-23T08:37:30.141" v="1820" actId="1038"/>
          <ac:cxnSpMkLst>
            <pc:docMk/>
            <pc:sldMk cId="2786765661" sldId="275"/>
            <ac:cxnSpMk id="48" creationId="{BAA0F19B-7384-B8A6-2139-12A41300E066}"/>
          </ac:cxnSpMkLst>
        </pc:cxnChg>
        <pc:cxnChg chg="add mod">
          <ac:chgData name="Freddie Burns" userId="826e86a0-2b9a-4a87-96a9-328908cb86a0" providerId="ADAL" clId="{C008C5BB-7A4D-4C76-99D3-F0B4657BD182}" dt="2024-07-23T08:37:30.141" v="1820" actId="1038"/>
          <ac:cxnSpMkLst>
            <pc:docMk/>
            <pc:sldMk cId="2786765661" sldId="275"/>
            <ac:cxnSpMk id="50" creationId="{80A0945E-1CE3-78B7-F0F3-4B5AA08F09BF}"/>
          </ac:cxnSpMkLst>
        </pc:cxnChg>
        <pc:cxnChg chg="add mod">
          <ac:chgData name="Freddie Burns" userId="826e86a0-2b9a-4a87-96a9-328908cb86a0" providerId="ADAL" clId="{C008C5BB-7A4D-4C76-99D3-F0B4657BD182}" dt="2024-07-23T08:37:30.141" v="1820" actId="1038"/>
          <ac:cxnSpMkLst>
            <pc:docMk/>
            <pc:sldMk cId="2786765661" sldId="275"/>
            <ac:cxnSpMk id="52" creationId="{28BCE225-02D1-DCE1-8222-116FADB72D74}"/>
          </ac:cxnSpMkLst>
        </pc:cxnChg>
        <pc:cxnChg chg="add mod">
          <ac:chgData name="Freddie Burns" userId="826e86a0-2b9a-4a87-96a9-328908cb86a0" providerId="ADAL" clId="{C008C5BB-7A4D-4C76-99D3-F0B4657BD182}" dt="2024-07-23T08:37:30.141" v="1820" actId="1038"/>
          <ac:cxnSpMkLst>
            <pc:docMk/>
            <pc:sldMk cId="2786765661" sldId="275"/>
            <ac:cxnSpMk id="57" creationId="{4A69E28F-C2FC-6CC2-8CAA-034A8A7F87E5}"/>
          </ac:cxnSpMkLst>
        </pc:cxnChg>
      </pc:sldChg>
      <pc:sldChg chg="addSp delSp modSp new mod ord setBg modAnim modNotesTx">
        <pc:chgData name="Freddie Burns" userId="826e86a0-2b9a-4a87-96a9-328908cb86a0" providerId="ADAL" clId="{C008C5BB-7A4D-4C76-99D3-F0B4657BD182}" dt="2024-07-23T22:41:02.197" v="3600" actId="207"/>
        <pc:sldMkLst>
          <pc:docMk/>
          <pc:sldMk cId="922265579" sldId="276"/>
        </pc:sldMkLst>
        <pc:spChg chg="mod ord">
          <ac:chgData name="Freddie Burns" userId="826e86a0-2b9a-4a87-96a9-328908cb86a0" providerId="ADAL" clId="{C008C5BB-7A4D-4C76-99D3-F0B4657BD182}" dt="2024-07-23T08:37:19.132" v="1786" actId="26606"/>
          <ac:spMkLst>
            <pc:docMk/>
            <pc:sldMk cId="922265579" sldId="276"/>
            <ac:spMk id="2" creationId="{C9908098-E7CF-BA18-4E14-0219B70C8509}"/>
          </ac:spMkLst>
        </pc:spChg>
        <pc:spChg chg="add del">
          <ac:chgData name="Freddie Burns" userId="826e86a0-2b9a-4a87-96a9-328908cb86a0" providerId="ADAL" clId="{C008C5BB-7A4D-4C76-99D3-F0B4657BD182}" dt="2024-07-23T07:50:00.249" v="436" actId="22"/>
          <ac:spMkLst>
            <pc:docMk/>
            <pc:sldMk cId="922265579" sldId="276"/>
            <ac:spMk id="4" creationId="{FC5AA4D4-04CE-81D7-5C34-ABEA50352FBA}"/>
          </ac:spMkLst>
        </pc:spChg>
        <pc:spChg chg="add del">
          <ac:chgData name="Freddie Burns" userId="826e86a0-2b9a-4a87-96a9-328908cb86a0" providerId="ADAL" clId="{C008C5BB-7A4D-4C76-99D3-F0B4657BD182}" dt="2024-07-23T07:51:26.520" v="482" actId="21"/>
          <ac:spMkLst>
            <pc:docMk/>
            <pc:sldMk cId="922265579" sldId="276"/>
            <ac:spMk id="6" creationId="{0826B5A1-C788-983C-18A7-F4AD5128D1EE}"/>
          </ac:spMkLst>
        </pc:spChg>
        <pc:spChg chg="add del mod">
          <ac:chgData name="Freddie Burns" userId="826e86a0-2b9a-4a87-96a9-328908cb86a0" providerId="ADAL" clId="{C008C5BB-7A4D-4C76-99D3-F0B4657BD182}" dt="2024-07-23T08:30:04.644" v="1714" actId="478"/>
          <ac:spMkLst>
            <pc:docMk/>
            <pc:sldMk cId="922265579" sldId="276"/>
            <ac:spMk id="8" creationId="{34778B93-417A-F215-6BFB-DC30E766837A}"/>
          </ac:spMkLst>
        </pc:spChg>
        <pc:spChg chg="add mod">
          <ac:chgData name="Freddie Burns" userId="826e86a0-2b9a-4a87-96a9-328908cb86a0" providerId="ADAL" clId="{C008C5BB-7A4D-4C76-99D3-F0B4657BD182}" dt="2024-07-23T08:37:19.132" v="1786" actId="26606"/>
          <ac:spMkLst>
            <pc:docMk/>
            <pc:sldMk cId="922265579" sldId="276"/>
            <ac:spMk id="19" creationId="{0BAB691D-63BA-CD20-32E7-8A1873AE6913}"/>
          </ac:spMkLst>
        </pc:spChg>
        <pc:spChg chg="add">
          <ac:chgData name="Freddie Burns" userId="826e86a0-2b9a-4a87-96a9-328908cb86a0" providerId="ADAL" clId="{C008C5BB-7A4D-4C76-99D3-F0B4657BD182}" dt="2024-07-23T08:39:17.963" v="1842"/>
          <ac:spMkLst>
            <pc:docMk/>
            <pc:sldMk cId="922265579" sldId="276"/>
            <ac:spMk id="24" creationId="{7F8538D5-885F-9F50-7289-A6FC38459A37}"/>
          </ac:spMkLst>
        </pc:spChg>
        <pc:spChg chg="add del">
          <ac:chgData name="Freddie Burns" userId="826e86a0-2b9a-4a87-96a9-328908cb86a0" providerId="ADAL" clId="{C008C5BB-7A4D-4C76-99D3-F0B4657BD182}" dt="2024-07-23T08:37:19.132" v="1786" actId="26606"/>
          <ac:spMkLst>
            <pc:docMk/>
            <pc:sldMk cId="922265579" sldId="276"/>
            <ac:spMk id="26" creationId="{2151139A-886F-4B97-8815-729AD3831BBD}"/>
          </ac:spMkLst>
        </pc:spChg>
        <pc:spChg chg="add del">
          <ac:chgData name="Freddie Burns" userId="826e86a0-2b9a-4a87-96a9-328908cb86a0" providerId="ADAL" clId="{C008C5BB-7A4D-4C76-99D3-F0B4657BD182}" dt="2024-07-23T08:37:19.132" v="1786" actId="26606"/>
          <ac:spMkLst>
            <pc:docMk/>
            <pc:sldMk cId="922265579" sldId="276"/>
            <ac:spMk id="28" creationId="{AB5E08C4-8CDD-4623-A5B8-E998C6DEE3B7}"/>
          </ac:spMkLst>
        </pc:spChg>
        <pc:spChg chg="add mod">
          <ac:chgData name="Freddie Burns" userId="826e86a0-2b9a-4a87-96a9-328908cb86a0" providerId="ADAL" clId="{C008C5BB-7A4D-4C76-99D3-F0B4657BD182}" dt="2024-07-23T22:41:02.197" v="3600" actId="207"/>
          <ac:spMkLst>
            <pc:docMk/>
            <pc:sldMk cId="922265579" sldId="276"/>
            <ac:spMk id="29" creationId="{E8EFE25D-9045-0B2F-9A89-2B431E6A43AD}"/>
          </ac:spMkLst>
        </pc:spChg>
        <pc:spChg chg="add del">
          <ac:chgData name="Freddie Burns" userId="826e86a0-2b9a-4a87-96a9-328908cb86a0" providerId="ADAL" clId="{C008C5BB-7A4D-4C76-99D3-F0B4657BD182}" dt="2024-07-23T08:37:19.132" v="1786" actId="26606"/>
          <ac:spMkLst>
            <pc:docMk/>
            <pc:sldMk cId="922265579" sldId="276"/>
            <ac:spMk id="30" creationId="{15F33878-D502-4FFA-8ACE-F2AECDB2A23F}"/>
          </ac:spMkLst>
        </pc:spChg>
        <pc:spChg chg="add del">
          <ac:chgData name="Freddie Burns" userId="826e86a0-2b9a-4a87-96a9-328908cb86a0" providerId="ADAL" clId="{C008C5BB-7A4D-4C76-99D3-F0B4657BD182}" dt="2024-07-23T08:37:19.132" v="1786" actId="26606"/>
          <ac:spMkLst>
            <pc:docMk/>
            <pc:sldMk cId="922265579" sldId="276"/>
            <ac:spMk id="32" creationId="{D3539FEE-81D3-4406-802E-60B20B16F4F6}"/>
          </ac:spMkLst>
        </pc:spChg>
        <pc:spChg chg="add del">
          <ac:chgData name="Freddie Burns" userId="826e86a0-2b9a-4a87-96a9-328908cb86a0" providerId="ADAL" clId="{C008C5BB-7A4D-4C76-99D3-F0B4657BD182}" dt="2024-07-23T08:37:19.132" v="1786" actId="26606"/>
          <ac:spMkLst>
            <pc:docMk/>
            <pc:sldMk cId="922265579" sldId="276"/>
            <ac:spMk id="34" creationId="{DC701763-729E-462F-A5A8-E0DEFEB1E2E4}"/>
          </ac:spMkLst>
        </pc:spChg>
        <pc:picChg chg="add del mod">
          <ac:chgData name="Freddie Burns" userId="826e86a0-2b9a-4a87-96a9-328908cb86a0" providerId="ADAL" clId="{C008C5BB-7A4D-4C76-99D3-F0B4657BD182}" dt="2024-07-23T08:16:30.023" v="1564" actId="478"/>
          <ac:picMkLst>
            <pc:docMk/>
            <pc:sldMk cId="922265579" sldId="276"/>
            <ac:picMk id="10" creationId="{9128E661-7061-90CE-28FF-78C1C422DADE}"/>
          </ac:picMkLst>
        </pc:picChg>
        <pc:picChg chg="add del mod">
          <ac:chgData name="Freddie Burns" userId="826e86a0-2b9a-4a87-96a9-328908cb86a0" providerId="ADAL" clId="{C008C5BB-7A4D-4C76-99D3-F0B4657BD182}" dt="2024-07-23T08:35:34.185" v="1716" actId="478"/>
          <ac:picMkLst>
            <pc:docMk/>
            <pc:sldMk cId="922265579" sldId="276"/>
            <ac:picMk id="12" creationId="{351739C1-691A-A359-B9A0-6EC61242A056}"/>
          </ac:picMkLst>
        </pc:picChg>
        <pc:picChg chg="add del mod">
          <ac:chgData name="Freddie Burns" userId="826e86a0-2b9a-4a87-96a9-328908cb86a0" providerId="ADAL" clId="{C008C5BB-7A4D-4C76-99D3-F0B4657BD182}" dt="2024-07-23T08:35:51.457" v="1719" actId="478"/>
          <ac:picMkLst>
            <pc:docMk/>
            <pc:sldMk cId="922265579" sldId="276"/>
            <ac:picMk id="14" creationId="{79BC5FCF-47F2-D210-6094-24B8EDB419C2}"/>
          </ac:picMkLst>
        </pc:picChg>
        <pc:picChg chg="add del mod">
          <ac:chgData name="Freddie Burns" userId="826e86a0-2b9a-4a87-96a9-328908cb86a0" providerId="ADAL" clId="{C008C5BB-7A4D-4C76-99D3-F0B4657BD182}" dt="2024-07-23T08:36:49.363" v="1767" actId="478"/>
          <ac:picMkLst>
            <pc:docMk/>
            <pc:sldMk cId="922265579" sldId="276"/>
            <ac:picMk id="16" creationId="{861DBF3C-70E8-7AAA-46F1-72007A3A2F81}"/>
          </ac:picMkLst>
        </pc:picChg>
        <pc:picChg chg="add del mod ord">
          <ac:chgData name="Freddie Burns" userId="826e86a0-2b9a-4a87-96a9-328908cb86a0" providerId="ADAL" clId="{C008C5BB-7A4D-4C76-99D3-F0B4657BD182}" dt="2024-07-23T08:39:17.336" v="1841" actId="478"/>
          <ac:picMkLst>
            <pc:docMk/>
            <pc:sldMk cId="922265579" sldId="276"/>
            <ac:picMk id="18" creationId="{4EFA7237-38D1-8222-8221-388FA8EB0EB9}"/>
          </ac:picMkLst>
        </pc:picChg>
        <pc:picChg chg="add del mod">
          <ac:chgData name="Freddie Burns" userId="826e86a0-2b9a-4a87-96a9-328908cb86a0" providerId="ADAL" clId="{C008C5BB-7A4D-4C76-99D3-F0B4657BD182}" dt="2024-07-23T08:38:31.159" v="1836" actId="478"/>
          <ac:picMkLst>
            <pc:docMk/>
            <pc:sldMk cId="922265579" sldId="276"/>
            <ac:picMk id="21" creationId="{0E9DC6C5-0E9F-5EC9-4ADF-BDC3F00FC97B}"/>
          </ac:picMkLst>
        </pc:picChg>
        <pc:picChg chg="add mod">
          <ac:chgData name="Freddie Burns" userId="826e86a0-2b9a-4a87-96a9-328908cb86a0" providerId="ADAL" clId="{C008C5BB-7A4D-4C76-99D3-F0B4657BD182}" dt="2024-07-23T08:38:37.537" v="1840" actId="14100"/>
          <ac:picMkLst>
            <pc:docMk/>
            <pc:sldMk cId="922265579" sldId="276"/>
            <ac:picMk id="23" creationId="{FEDC473B-D710-83B0-4E2A-5D6940DF9AF9}"/>
          </ac:picMkLst>
        </pc:picChg>
        <pc:picChg chg="add mod">
          <ac:chgData name="Freddie Burns" userId="826e86a0-2b9a-4a87-96a9-328908cb86a0" providerId="ADAL" clId="{C008C5BB-7A4D-4C76-99D3-F0B4657BD182}" dt="2024-07-23T08:39:34.377" v="1845" actId="14100"/>
          <ac:picMkLst>
            <pc:docMk/>
            <pc:sldMk cId="922265579" sldId="276"/>
            <ac:picMk id="27" creationId="{17B66DD3-DADF-2484-82A1-70122B30E9DF}"/>
          </ac:picMkLst>
        </pc:picChg>
        <pc:picChg chg="add del mod">
          <ac:chgData name="Freddie Burns" userId="826e86a0-2b9a-4a87-96a9-328908cb86a0" providerId="ADAL" clId="{C008C5BB-7A4D-4C76-99D3-F0B4657BD182}" dt="2024-07-23T07:50:18.955" v="448" actId="478"/>
          <ac:picMkLst>
            <pc:docMk/>
            <pc:sldMk cId="922265579" sldId="276"/>
            <ac:picMk id="1026" creationId="{84603507-A3D0-4883-84DC-C5CB88F89A5C}"/>
          </ac:picMkLst>
        </pc:picChg>
      </pc:sldChg>
      <pc:sldChg chg="addSp delSp modSp add mod modAnim modNotesTx">
        <pc:chgData name="Freddie Burns" userId="826e86a0-2b9a-4a87-96a9-328908cb86a0" providerId="ADAL" clId="{C008C5BB-7A4D-4C76-99D3-F0B4657BD182}" dt="2024-07-23T22:11:11.913" v="3027"/>
        <pc:sldMkLst>
          <pc:docMk/>
          <pc:sldMk cId="2717769214" sldId="277"/>
        </pc:sldMkLst>
        <pc:spChg chg="add del mod">
          <ac:chgData name="Freddie Burns" userId="826e86a0-2b9a-4a87-96a9-328908cb86a0" providerId="ADAL" clId="{C008C5BB-7A4D-4C76-99D3-F0B4657BD182}" dt="2024-07-23T07:55:34.707" v="495"/>
          <ac:spMkLst>
            <pc:docMk/>
            <pc:sldMk cId="2717769214" sldId="277"/>
            <ac:spMk id="6" creationId="{0826B5A1-C788-983C-18A7-F4AD5128D1EE}"/>
          </ac:spMkLst>
        </pc:spChg>
        <pc:spChg chg="mod topLvl">
          <ac:chgData name="Freddie Burns" userId="826e86a0-2b9a-4a87-96a9-328908cb86a0" providerId="ADAL" clId="{C008C5BB-7A4D-4C76-99D3-F0B4657BD182}" dt="2024-07-23T07:57:49.858" v="614" actId="20577"/>
          <ac:spMkLst>
            <pc:docMk/>
            <pc:sldMk cId="2717769214" sldId="277"/>
            <ac:spMk id="8" creationId="{FBD387A5-C213-8E9A-74F9-D8E26DA1D091}"/>
          </ac:spMkLst>
        </pc:spChg>
        <pc:spChg chg="del topLvl">
          <ac:chgData name="Freddie Burns" userId="826e86a0-2b9a-4a87-96a9-328908cb86a0" providerId="ADAL" clId="{C008C5BB-7A4D-4C76-99D3-F0B4657BD182}" dt="2024-07-23T07:51:20.108" v="480" actId="478"/>
          <ac:spMkLst>
            <pc:docMk/>
            <pc:sldMk cId="2717769214" sldId="277"/>
            <ac:spMk id="9" creationId="{22C64FE1-4918-EE5D-E1C6-E0ADE270A193}"/>
          </ac:spMkLst>
        </pc:spChg>
        <pc:spChg chg="add mod">
          <ac:chgData name="Freddie Burns" userId="826e86a0-2b9a-4a87-96a9-328908cb86a0" providerId="ADAL" clId="{C008C5BB-7A4D-4C76-99D3-F0B4657BD182}" dt="2024-07-23T07:58:35.478" v="724" actId="20577"/>
          <ac:spMkLst>
            <pc:docMk/>
            <pc:sldMk cId="2717769214" sldId="277"/>
            <ac:spMk id="17" creationId="{1E007256-BB28-A1F5-9301-D4C0DAAF1215}"/>
          </ac:spMkLst>
        </pc:spChg>
        <pc:grpChg chg="del">
          <ac:chgData name="Freddie Burns" userId="826e86a0-2b9a-4a87-96a9-328908cb86a0" providerId="ADAL" clId="{C008C5BB-7A4D-4C76-99D3-F0B4657BD182}" dt="2024-07-23T07:51:20.108" v="480" actId="478"/>
          <ac:grpSpMkLst>
            <pc:docMk/>
            <pc:sldMk cId="2717769214" sldId="277"/>
            <ac:grpSpMk id="12" creationId="{299E9B24-D920-9FFA-7F2C-0413B3D2A793}"/>
          </ac:grpSpMkLst>
        </pc:grpChg>
        <pc:picChg chg="add del mod">
          <ac:chgData name="Freddie Burns" userId="826e86a0-2b9a-4a87-96a9-328908cb86a0" providerId="ADAL" clId="{C008C5BB-7A4D-4C76-99D3-F0B4657BD182}" dt="2024-07-23T07:55:11.737" v="490" actId="478"/>
          <ac:picMkLst>
            <pc:docMk/>
            <pc:sldMk cId="2717769214" sldId="277"/>
            <ac:picMk id="4" creationId="{F9725F79-4D40-8D5B-C2A6-0D160C8D07C2}"/>
          </ac:picMkLst>
        </pc:picChg>
        <pc:picChg chg="add del mod">
          <ac:chgData name="Freddie Burns" userId="826e86a0-2b9a-4a87-96a9-328908cb86a0" providerId="ADAL" clId="{C008C5BB-7A4D-4C76-99D3-F0B4657BD182}" dt="2024-07-23T07:55:59.045" v="498" actId="478"/>
          <ac:picMkLst>
            <pc:docMk/>
            <pc:sldMk cId="2717769214" sldId="277"/>
            <ac:picMk id="7" creationId="{D247C0B1-1EE7-5065-E0D1-B062E00D7C3A}"/>
          </ac:picMkLst>
        </pc:picChg>
        <pc:picChg chg="add del mod">
          <ac:chgData name="Freddie Burns" userId="826e86a0-2b9a-4a87-96a9-328908cb86a0" providerId="ADAL" clId="{C008C5BB-7A4D-4C76-99D3-F0B4657BD182}" dt="2024-07-23T08:20:07.622" v="1583" actId="478"/>
          <ac:picMkLst>
            <pc:docMk/>
            <pc:sldMk cId="2717769214" sldId="277"/>
            <ac:picMk id="11" creationId="{A981022D-F0F2-6728-F0F2-1B1C54D97DD8}"/>
          </ac:picMkLst>
        </pc:picChg>
        <pc:picChg chg="add mod">
          <ac:chgData name="Freddie Burns" userId="826e86a0-2b9a-4a87-96a9-328908cb86a0" providerId="ADAL" clId="{C008C5BB-7A4D-4C76-99D3-F0B4657BD182}" dt="2024-07-23T20:49:54.970" v="2162" actId="1076"/>
          <ac:picMkLst>
            <pc:docMk/>
            <pc:sldMk cId="2717769214" sldId="277"/>
            <ac:picMk id="19" creationId="{B6349160-4AC3-16EE-D9DF-37EC7DC6680A}"/>
          </ac:picMkLst>
        </pc:picChg>
        <pc:picChg chg="add mod">
          <ac:chgData name="Freddie Burns" userId="826e86a0-2b9a-4a87-96a9-328908cb86a0" providerId="ADAL" clId="{C008C5BB-7A4D-4C76-99D3-F0B4657BD182}" dt="2024-07-23T20:50:11.245" v="2163" actId="1076"/>
          <ac:picMkLst>
            <pc:docMk/>
            <pc:sldMk cId="2717769214" sldId="277"/>
            <ac:picMk id="21" creationId="{173EEF11-D77D-98FC-7EC0-C4B4D10DAD7F}"/>
          </ac:picMkLst>
        </pc:picChg>
        <pc:picChg chg="del">
          <ac:chgData name="Freddie Burns" userId="826e86a0-2b9a-4a87-96a9-328908cb86a0" providerId="ADAL" clId="{C008C5BB-7A4D-4C76-99D3-F0B4657BD182}" dt="2024-07-23T07:51:22.104" v="481" actId="478"/>
          <ac:picMkLst>
            <pc:docMk/>
            <pc:sldMk cId="2717769214" sldId="277"/>
            <ac:picMk id="2050" creationId="{91611E1E-B746-05DB-1A24-64D080BAAA35}"/>
          </ac:picMkLst>
        </pc:picChg>
        <pc:picChg chg="add del mod">
          <ac:chgData name="Freddie Burns" userId="826e86a0-2b9a-4a87-96a9-328908cb86a0" providerId="ADAL" clId="{C008C5BB-7A4D-4C76-99D3-F0B4657BD182}" dt="2024-07-23T20:41:48.005" v="2117" actId="478"/>
          <ac:picMkLst>
            <pc:docMk/>
            <pc:sldMk cId="2717769214" sldId="277"/>
            <ac:picMk id="5122" creationId="{0EFA3BD1-4393-A1CE-8AEE-F8A7B8548C75}"/>
          </ac:picMkLst>
        </pc:picChg>
      </pc:sldChg>
      <pc:sldChg chg="addSp delSp modSp add mod delAnim modAnim modNotesTx">
        <pc:chgData name="Freddie Burns" userId="826e86a0-2b9a-4a87-96a9-328908cb86a0" providerId="ADAL" clId="{C008C5BB-7A4D-4C76-99D3-F0B4657BD182}" dt="2024-07-23T22:11:13.251" v="3028"/>
        <pc:sldMkLst>
          <pc:docMk/>
          <pc:sldMk cId="3518347702" sldId="278"/>
        </pc:sldMkLst>
        <pc:spChg chg="add mod">
          <ac:chgData name="Freddie Burns" userId="826e86a0-2b9a-4a87-96a9-328908cb86a0" providerId="ADAL" clId="{C008C5BB-7A4D-4C76-99D3-F0B4657BD182}" dt="2024-07-23T08:11:16.340" v="1473" actId="1076"/>
          <ac:spMkLst>
            <pc:docMk/>
            <pc:sldMk cId="3518347702" sldId="278"/>
            <ac:spMk id="4" creationId="{02382EFD-8DEB-2828-7B63-5141075402A5}"/>
          </ac:spMkLst>
        </pc:spChg>
        <pc:spChg chg="add mod">
          <ac:chgData name="Freddie Burns" userId="826e86a0-2b9a-4a87-96a9-328908cb86a0" providerId="ADAL" clId="{C008C5BB-7A4D-4C76-99D3-F0B4657BD182}" dt="2024-07-23T08:11:13.798" v="1472" actId="403"/>
          <ac:spMkLst>
            <pc:docMk/>
            <pc:sldMk cId="3518347702" sldId="278"/>
            <ac:spMk id="6" creationId="{EDF7E3DE-D982-0964-7838-28E4255FB036}"/>
          </ac:spMkLst>
        </pc:spChg>
        <pc:spChg chg="add mod ord">
          <ac:chgData name="Freddie Burns" userId="826e86a0-2b9a-4a87-96a9-328908cb86a0" providerId="ADAL" clId="{C008C5BB-7A4D-4C76-99D3-F0B4657BD182}" dt="2024-07-23T08:11:19.519" v="1474" actId="14100"/>
          <ac:spMkLst>
            <pc:docMk/>
            <pc:sldMk cId="3518347702" sldId="278"/>
            <ac:spMk id="7" creationId="{F7EEFEDC-DC54-4DD3-F9EA-1BE28A6704C1}"/>
          </ac:spMkLst>
        </pc:spChg>
        <pc:spChg chg="mod">
          <ac:chgData name="Freddie Burns" userId="826e86a0-2b9a-4a87-96a9-328908cb86a0" providerId="ADAL" clId="{C008C5BB-7A4D-4C76-99D3-F0B4657BD182}" dt="2024-07-23T08:36:23.685" v="1763" actId="313"/>
          <ac:spMkLst>
            <pc:docMk/>
            <pc:sldMk cId="3518347702" sldId="278"/>
            <ac:spMk id="8" creationId="{FBD387A5-C213-8E9A-74F9-D8E26DA1D091}"/>
          </ac:spMkLst>
        </pc:spChg>
        <pc:spChg chg="add mod">
          <ac:chgData name="Freddie Burns" userId="826e86a0-2b9a-4a87-96a9-328908cb86a0" providerId="ADAL" clId="{C008C5BB-7A4D-4C76-99D3-F0B4657BD182}" dt="2024-07-23T08:10:13.875" v="1456" actId="571"/>
          <ac:spMkLst>
            <pc:docMk/>
            <pc:sldMk cId="3518347702" sldId="278"/>
            <ac:spMk id="9" creationId="{6EA22A0C-BECC-AB9E-C09C-46E769D1A316}"/>
          </ac:spMkLst>
        </pc:spChg>
        <pc:spChg chg="add mod">
          <ac:chgData name="Freddie Burns" userId="826e86a0-2b9a-4a87-96a9-328908cb86a0" providerId="ADAL" clId="{C008C5BB-7A4D-4C76-99D3-F0B4657BD182}" dt="2024-07-23T08:10:13.875" v="1456" actId="571"/>
          <ac:spMkLst>
            <pc:docMk/>
            <pc:sldMk cId="3518347702" sldId="278"/>
            <ac:spMk id="10" creationId="{F43CE8B8-CC98-FA97-1D4C-676F5BF19FE8}"/>
          </ac:spMkLst>
        </pc:spChg>
        <pc:spChg chg="mod">
          <ac:chgData name="Freddie Burns" userId="826e86a0-2b9a-4a87-96a9-328908cb86a0" providerId="ADAL" clId="{C008C5BB-7A4D-4C76-99D3-F0B4657BD182}" dt="2024-07-23T08:12:25.932" v="1559" actId="20577"/>
          <ac:spMkLst>
            <pc:docMk/>
            <pc:sldMk cId="3518347702" sldId="278"/>
            <ac:spMk id="17" creationId="{1E007256-BB28-A1F5-9301-D4C0DAAF1215}"/>
          </ac:spMkLst>
        </pc:spChg>
        <pc:grpChg chg="add mod">
          <ac:chgData name="Freddie Burns" userId="826e86a0-2b9a-4a87-96a9-328908cb86a0" providerId="ADAL" clId="{C008C5BB-7A4D-4C76-99D3-F0B4657BD182}" dt="2024-07-23T08:11:31.561" v="1477" actId="1076"/>
          <ac:grpSpMkLst>
            <pc:docMk/>
            <pc:sldMk cId="3518347702" sldId="278"/>
            <ac:grpSpMk id="12" creationId="{A046D172-3DB9-8E77-3201-355097A175C0}"/>
          </ac:grpSpMkLst>
        </pc:grpChg>
        <pc:picChg chg="del">
          <ac:chgData name="Freddie Burns" userId="826e86a0-2b9a-4a87-96a9-328908cb86a0" providerId="ADAL" clId="{C008C5BB-7A4D-4C76-99D3-F0B4657BD182}" dt="2024-07-23T08:01:55.004" v="981" actId="478"/>
          <ac:picMkLst>
            <pc:docMk/>
            <pc:sldMk cId="3518347702" sldId="278"/>
            <ac:picMk id="11" creationId="{A981022D-F0F2-6728-F0F2-1B1C54D97DD8}"/>
          </ac:picMkLst>
        </pc:picChg>
        <pc:picChg chg="add del mod">
          <ac:chgData name="Freddie Burns" userId="826e86a0-2b9a-4a87-96a9-328908cb86a0" providerId="ADAL" clId="{C008C5BB-7A4D-4C76-99D3-F0B4657BD182}" dt="2024-07-23T20:46:22.244" v="2141" actId="478"/>
          <ac:picMkLst>
            <pc:docMk/>
            <pc:sldMk cId="3518347702" sldId="278"/>
            <ac:picMk id="18" creationId="{C2F7097A-7651-AF39-2D09-628FA3E3D535}"/>
          </ac:picMkLst>
        </pc:picChg>
        <pc:picChg chg="add mod">
          <ac:chgData name="Freddie Burns" userId="826e86a0-2b9a-4a87-96a9-328908cb86a0" providerId="ADAL" clId="{C008C5BB-7A4D-4C76-99D3-F0B4657BD182}" dt="2024-07-23T20:46:29.896" v="2142"/>
          <ac:picMkLst>
            <pc:docMk/>
            <pc:sldMk cId="3518347702" sldId="278"/>
            <ac:picMk id="19" creationId="{0705DC39-98D0-B2ED-0AE4-F14D863FD7DC}"/>
          </ac:picMkLst>
        </pc:picChg>
      </pc:sldChg>
      <pc:sldChg chg="modSp mod modNotesTx">
        <pc:chgData name="Freddie Burns" userId="826e86a0-2b9a-4a87-96a9-328908cb86a0" providerId="ADAL" clId="{C008C5BB-7A4D-4C76-99D3-F0B4657BD182}" dt="2024-07-23T22:49:41.247" v="3726" actId="207"/>
        <pc:sldMkLst>
          <pc:docMk/>
          <pc:sldMk cId="2553861469" sldId="280"/>
        </pc:sldMkLst>
        <pc:spChg chg="mod">
          <ac:chgData name="Freddie Burns" userId="826e86a0-2b9a-4a87-96a9-328908cb86a0" providerId="ADAL" clId="{C008C5BB-7A4D-4C76-99D3-F0B4657BD182}" dt="2024-07-23T22:48:55.482" v="3706" actId="1076"/>
          <ac:spMkLst>
            <pc:docMk/>
            <pc:sldMk cId="2553861469" sldId="280"/>
            <ac:spMk id="2" creationId="{1CA59814-8E98-1F56-0FAB-37F53636EC00}"/>
          </ac:spMkLst>
        </pc:spChg>
        <pc:graphicFrameChg chg="mod modGraphic">
          <ac:chgData name="Freddie Burns" userId="826e86a0-2b9a-4a87-96a9-328908cb86a0" providerId="ADAL" clId="{C008C5BB-7A4D-4C76-99D3-F0B4657BD182}" dt="2024-07-23T22:49:41.247" v="3726" actId="207"/>
          <ac:graphicFrameMkLst>
            <pc:docMk/>
            <pc:sldMk cId="2553861469" sldId="280"/>
            <ac:graphicFrameMk id="3" creationId="{E355D286-68C5-2C0C-A57A-56E7BFD962FF}"/>
          </ac:graphicFrameMkLst>
        </pc:graphicFrameChg>
      </pc:sldChg>
      <pc:sldChg chg="addSp delSp modSp new mod modAnim">
        <pc:chgData name="Freddie Burns" userId="826e86a0-2b9a-4a87-96a9-328908cb86a0" providerId="ADAL" clId="{C008C5BB-7A4D-4C76-99D3-F0B4657BD182}" dt="2024-07-23T20:58:09.327" v="2200"/>
        <pc:sldMkLst>
          <pc:docMk/>
          <pc:sldMk cId="2172841273" sldId="281"/>
        </pc:sldMkLst>
        <pc:picChg chg="add del">
          <ac:chgData name="Freddie Burns" userId="826e86a0-2b9a-4a87-96a9-328908cb86a0" providerId="ADAL" clId="{C008C5BB-7A4D-4C76-99D3-F0B4657BD182}" dt="2024-07-23T19:25:29.662" v="1857" actId="21"/>
          <ac:picMkLst>
            <pc:docMk/>
            <pc:sldMk cId="2172841273" sldId="281"/>
            <ac:picMk id="4" creationId="{F427D313-6481-3D6E-C2AD-362D0A39A47E}"/>
          </ac:picMkLst>
        </pc:picChg>
        <pc:picChg chg="add del mod">
          <ac:chgData name="Freddie Burns" userId="826e86a0-2b9a-4a87-96a9-328908cb86a0" providerId="ADAL" clId="{C008C5BB-7A4D-4C76-99D3-F0B4657BD182}" dt="2024-07-23T19:22:39.070" v="1850" actId="478"/>
          <ac:picMkLst>
            <pc:docMk/>
            <pc:sldMk cId="2172841273" sldId="281"/>
            <ac:picMk id="6" creationId="{45CF9B96-8C94-8E03-888C-E284DC10AA31}"/>
          </ac:picMkLst>
        </pc:picChg>
        <pc:picChg chg="add del mod">
          <ac:chgData name="Freddie Burns" userId="826e86a0-2b9a-4a87-96a9-328908cb86a0" providerId="ADAL" clId="{C008C5BB-7A4D-4C76-99D3-F0B4657BD182}" dt="2024-07-23T19:25:29.662" v="1857" actId="21"/>
          <ac:picMkLst>
            <pc:docMk/>
            <pc:sldMk cId="2172841273" sldId="281"/>
            <ac:picMk id="8" creationId="{5BA2B397-6929-872E-B8A7-6257FD53B7D3}"/>
          </ac:picMkLst>
        </pc:picChg>
        <pc:picChg chg="add del mod">
          <ac:chgData name="Freddie Burns" userId="826e86a0-2b9a-4a87-96a9-328908cb86a0" providerId="ADAL" clId="{C008C5BB-7A4D-4C76-99D3-F0B4657BD182}" dt="2024-07-23T19:25:29.662" v="1857" actId="21"/>
          <ac:picMkLst>
            <pc:docMk/>
            <pc:sldMk cId="2172841273" sldId="281"/>
            <ac:picMk id="10" creationId="{14298249-9348-8BC7-CB93-2FFF01056F9C}"/>
          </ac:picMkLst>
        </pc:picChg>
        <pc:picChg chg="add mod">
          <ac:chgData name="Freddie Burns" userId="826e86a0-2b9a-4a87-96a9-328908cb86a0" providerId="ADAL" clId="{C008C5BB-7A4D-4C76-99D3-F0B4657BD182}" dt="2024-07-23T20:57:08.005" v="2195"/>
          <ac:picMkLst>
            <pc:docMk/>
            <pc:sldMk cId="2172841273" sldId="281"/>
            <ac:picMk id="11" creationId="{F22B1B51-3802-AB95-7A3B-4A6ED8B36011}"/>
          </ac:picMkLst>
        </pc:picChg>
      </pc:sldChg>
      <pc:sldChg chg="addSp delSp modSp mod delAnim modAnim modNotesTx">
        <pc:chgData name="Freddie Burns" userId="826e86a0-2b9a-4a87-96a9-328908cb86a0" providerId="ADAL" clId="{C008C5BB-7A4D-4C76-99D3-F0B4657BD182}" dt="2024-07-23T22:11:25.832" v="3036" actId="20577"/>
        <pc:sldMkLst>
          <pc:docMk/>
          <pc:sldMk cId="1349298055" sldId="282"/>
        </pc:sldMkLst>
        <pc:spChg chg="add mod ord">
          <ac:chgData name="Freddie Burns" userId="826e86a0-2b9a-4a87-96a9-328908cb86a0" providerId="ADAL" clId="{C008C5BB-7A4D-4C76-99D3-F0B4657BD182}" dt="2024-07-23T21:56:24.577" v="2963" actId="14100"/>
          <ac:spMkLst>
            <pc:docMk/>
            <pc:sldMk cId="1349298055" sldId="282"/>
            <ac:spMk id="3" creationId="{CD3A4272-1744-14DC-D365-9B2C3F8E23C2}"/>
          </ac:spMkLst>
        </pc:spChg>
        <pc:spChg chg="add mod">
          <ac:chgData name="Freddie Burns" userId="826e86a0-2b9a-4a87-96a9-328908cb86a0" providerId="ADAL" clId="{C008C5BB-7A4D-4C76-99D3-F0B4657BD182}" dt="2024-07-23T20:07:01.367" v="2072" actId="20577"/>
          <ac:spMkLst>
            <pc:docMk/>
            <pc:sldMk cId="1349298055" sldId="282"/>
            <ac:spMk id="6" creationId="{C2E3377D-1334-DCB7-741D-7B57C49F2C1C}"/>
          </ac:spMkLst>
        </pc:spChg>
        <pc:spChg chg="mod">
          <ac:chgData name="Freddie Burns" userId="826e86a0-2b9a-4a87-96a9-328908cb86a0" providerId="ADAL" clId="{C008C5BB-7A4D-4C76-99D3-F0B4657BD182}" dt="2024-07-23T22:02:17.727" v="2997" actId="20577"/>
          <ac:spMkLst>
            <pc:docMk/>
            <pc:sldMk cId="1349298055" sldId="282"/>
            <ac:spMk id="8" creationId="{FBD387A5-C213-8E9A-74F9-D8E26DA1D091}"/>
          </ac:spMkLst>
        </pc:spChg>
        <pc:spChg chg="mod">
          <ac:chgData name="Freddie Burns" userId="826e86a0-2b9a-4a87-96a9-328908cb86a0" providerId="ADAL" clId="{C008C5BB-7A4D-4C76-99D3-F0B4657BD182}" dt="2024-07-23T21:56:20.288" v="2961" actId="1076"/>
          <ac:spMkLst>
            <pc:docMk/>
            <pc:sldMk cId="1349298055" sldId="282"/>
            <ac:spMk id="44" creationId="{7DC7CF0D-8E13-42AB-2C7E-46AD13C14D82}"/>
          </ac:spMkLst>
        </pc:spChg>
        <pc:graphicFrameChg chg="mod modGraphic">
          <ac:chgData name="Freddie Burns" userId="826e86a0-2b9a-4a87-96a9-328908cb86a0" providerId="ADAL" clId="{C008C5BB-7A4D-4C76-99D3-F0B4657BD182}" dt="2024-07-23T21:10:11.168" v="2528" actId="20577"/>
          <ac:graphicFrameMkLst>
            <pc:docMk/>
            <pc:sldMk cId="1349298055" sldId="282"/>
            <ac:graphicFrameMk id="5" creationId="{8276BD76-F393-EE0B-FBD4-7C062E2C3097}"/>
          </ac:graphicFrameMkLst>
        </pc:graphicFrameChg>
        <pc:picChg chg="add del">
          <ac:chgData name="Freddie Burns" userId="826e86a0-2b9a-4a87-96a9-328908cb86a0" providerId="ADAL" clId="{C008C5BB-7A4D-4C76-99D3-F0B4657BD182}" dt="2024-07-23T20:08:07.172" v="2074" actId="478"/>
          <ac:picMkLst>
            <pc:docMk/>
            <pc:sldMk cId="1349298055" sldId="282"/>
            <ac:picMk id="10" creationId="{70CCA181-8833-3AD9-7583-732F10C2C7A4}"/>
          </ac:picMkLst>
        </pc:picChg>
        <pc:cxnChg chg="del">
          <ac:chgData name="Freddie Burns" userId="826e86a0-2b9a-4a87-96a9-328908cb86a0" providerId="ADAL" clId="{C008C5BB-7A4D-4C76-99D3-F0B4657BD182}" dt="2024-07-23T21:53:53.500" v="2945" actId="478"/>
          <ac:cxnSpMkLst>
            <pc:docMk/>
            <pc:sldMk cId="1349298055" sldId="282"/>
            <ac:cxnSpMk id="41" creationId="{E425E703-8477-F7D9-909C-9BDE600DFE90}"/>
          </ac:cxnSpMkLst>
        </pc:cxnChg>
      </pc:sldChg>
      <pc:sldChg chg="addSp delSp modSp new mod ord modAnim modNotesTx">
        <pc:chgData name="Freddie Burns" userId="826e86a0-2b9a-4a87-96a9-328908cb86a0" providerId="ADAL" clId="{C008C5BB-7A4D-4C76-99D3-F0B4657BD182}" dt="2024-07-23T22:12:12.860" v="3073"/>
        <pc:sldMkLst>
          <pc:docMk/>
          <pc:sldMk cId="18121294" sldId="283"/>
        </pc:sldMkLst>
        <pc:spChg chg="add mod">
          <ac:chgData name="Freddie Burns" userId="826e86a0-2b9a-4a87-96a9-328908cb86a0" providerId="ADAL" clId="{C008C5BB-7A4D-4C76-99D3-F0B4657BD182}" dt="2024-07-23T21:14:31.158" v="2566" actId="207"/>
          <ac:spMkLst>
            <pc:docMk/>
            <pc:sldMk cId="18121294" sldId="283"/>
            <ac:spMk id="5" creationId="{FD7B2DF8-FB53-8C03-E914-33086B4EEABD}"/>
          </ac:spMkLst>
        </pc:spChg>
        <pc:spChg chg="mod">
          <ac:chgData name="Freddie Burns" userId="826e86a0-2b9a-4a87-96a9-328908cb86a0" providerId="ADAL" clId="{C008C5BB-7A4D-4C76-99D3-F0B4657BD182}" dt="2024-07-23T21:49:22.075" v="2932" actId="20577"/>
          <ac:spMkLst>
            <pc:docMk/>
            <pc:sldMk cId="18121294" sldId="283"/>
            <ac:spMk id="6" creationId="{ACBC5F8A-90C4-9CAD-0F3B-896696CEC829}"/>
          </ac:spMkLst>
        </pc:spChg>
        <pc:spChg chg="add mod">
          <ac:chgData name="Freddie Burns" userId="826e86a0-2b9a-4a87-96a9-328908cb86a0" providerId="ADAL" clId="{C008C5BB-7A4D-4C76-99D3-F0B4657BD182}" dt="2024-07-23T21:15:07.022" v="2572" actId="207"/>
          <ac:spMkLst>
            <pc:docMk/>
            <pc:sldMk cId="18121294" sldId="283"/>
            <ac:spMk id="7" creationId="{27C66C9B-759A-7498-721F-7B983ABE851E}"/>
          </ac:spMkLst>
        </pc:spChg>
        <pc:spChg chg="add mod">
          <ac:chgData name="Freddie Burns" userId="826e86a0-2b9a-4a87-96a9-328908cb86a0" providerId="ADAL" clId="{C008C5BB-7A4D-4C76-99D3-F0B4657BD182}" dt="2024-07-23T21:16:00.091" v="2620" actId="1076"/>
          <ac:spMkLst>
            <pc:docMk/>
            <pc:sldMk cId="18121294" sldId="283"/>
            <ac:spMk id="8" creationId="{FDAF0150-35EB-3DCF-6FDD-7CA58EBFBAD6}"/>
          </ac:spMkLst>
        </pc:spChg>
        <pc:spChg chg="add mod">
          <ac:chgData name="Freddie Burns" userId="826e86a0-2b9a-4a87-96a9-328908cb86a0" providerId="ADAL" clId="{C008C5BB-7A4D-4C76-99D3-F0B4657BD182}" dt="2024-07-23T21:16:39.265" v="2644" actId="207"/>
          <ac:spMkLst>
            <pc:docMk/>
            <pc:sldMk cId="18121294" sldId="283"/>
            <ac:spMk id="9" creationId="{7F9C666E-850C-6813-D662-D62725727083}"/>
          </ac:spMkLst>
        </pc:spChg>
        <pc:picChg chg="del mod">
          <ac:chgData name="Freddie Burns" userId="826e86a0-2b9a-4a87-96a9-328908cb86a0" providerId="ADAL" clId="{C008C5BB-7A4D-4C76-99D3-F0B4657BD182}" dt="2024-07-23T21:12:54.244" v="2542" actId="21"/>
          <ac:picMkLst>
            <pc:docMk/>
            <pc:sldMk cId="18121294" sldId="283"/>
            <ac:picMk id="3" creationId="{F69969E7-2F6D-B722-B6EB-F57903E184F5}"/>
          </ac:picMkLst>
        </pc:picChg>
        <pc:picChg chg="add mod">
          <ac:chgData name="Freddie Burns" userId="826e86a0-2b9a-4a87-96a9-328908cb86a0" providerId="ADAL" clId="{C008C5BB-7A4D-4C76-99D3-F0B4657BD182}" dt="2024-07-23T21:12:48.553" v="2540" actId="14100"/>
          <ac:picMkLst>
            <pc:docMk/>
            <pc:sldMk cId="18121294" sldId="283"/>
            <ac:picMk id="4" creationId="{E00A72D4-885E-C6CB-840E-45A1D540AA6B}"/>
          </ac:picMkLst>
        </pc:picChg>
      </pc:sldChg>
      <pc:sldChg chg="addSp delSp modSp mod delAnim modAnim modShow">
        <pc:chgData name="Freddie Burns" userId="826e86a0-2b9a-4a87-96a9-328908cb86a0" providerId="ADAL" clId="{C008C5BB-7A4D-4C76-99D3-F0B4657BD182}" dt="2024-07-23T22:10:06.910" v="3008" actId="729"/>
        <pc:sldMkLst>
          <pc:docMk/>
          <pc:sldMk cId="4140774000" sldId="284"/>
        </pc:sldMkLst>
        <pc:picChg chg="add del mod">
          <ac:chgData name="Freddie Burns" userId="826e86a0-2b9a-4a87-96a9-328908cb86a0" providerId="ADAL" clId="{C008C5BB-7A4D-4C76-99D3-F0B4657BD182}" dt="2024-07-23T20:58:32.145" v="2202" actId="478"/>
          <ac:picMkLst>
            <pc:docMk/>
            <pc:sldMk cId="4140774000" sldId="284"/>
            <ac:picMk id="4" creationId="{04E615E2-8E9C-256E-F4CB-DF386444275F}"/>
          </ac:picMkLst>
        </pc:picChg>
      </pc:sldChg>
      <pc:sldChg chg="addSp delSp modSp add mod delAnim modAnim">
        <pc:chgData name="Freddie Burns" userId="826e86a0-2b9a-4a87-96a9-328908cb86a0" providerId="ADAL" clId="{C008C5BB-7A4D-4C76-99D3-F0B4657BD182}" dt="2024-07-23T23:00:04.223" v="3824"/>
        <pc:sldMkLst>
          <pc:docMk/>
          <pc:sldMk cId="1959874674" sldId="285"/>
        </pc:sldMkLst>
        <pc:spChg chg="add mod">
          <ac:chgData name="Freddie Burns" userId="826e86a0-2b9a-4a87-96a9-328908cb86a0" providerId="ADAL" clId="{C008C5BB-7A4D-4C76-99D3-F0B4657BD182}" dt="2024-07-23T22:59:46.248" v="3823" actId="1076"/>
          <ac:spMkLst>
            <pc:docMk/>
            <pc:sldMk cId="1959874674" sldId="285"/>
            <ac:spMk id="14" creationId="{8D05D1C8-83C9-7C34-CC24-F9847455BF1F}"/>
          </ac:spMkLst>
        </pc:spChg>
        <pc:picChg chg="del">
          <ac:chgData name="Freddie Burns" userId="826e86a0-2b9a-4a87-96a9-328908cb86a0" providerId="ADAL" clId="{C008C5BB-7A4D-4C76-99D3-F0B4657BD182}" dt="2024-07-23T22:10:01.326" v="3007" actId="478"/>
          <ac:picMkLst>
            <pc:docMk/>
            <pc:sldMk cId="1959874674" sldId="285"/>
            <ac:picMk id="13" creationId="{627B4459-2621-4CD2-1BDB-426C9E91B1C9}"/>
          </ac:picMkLst>
        </pc:picChg>
      </pc:sldChg>
    </pc:docChg>
  </pc:docChgLst>
  <pc:docChgLst>
    <pc:chgData name="Vendégfelhasználó" userId="S::urn:spo:anon#800615e7b4cc44130a7bc7efadb6a5adc444b93d7235c9f9e5f313ce348b5ddb::" providerId="AD" clId="Web-{513124EE-5302-7189-4DCB-39B7C7E797DF}"/>
    <pc:docChg chg="modSld">
      <pc:chgData name="Vendégfelhasználó" userId="S::urn:spo:anon#800615e7b4cc44130a7bc7efadb6a5adc444b93d7235c9f9e5f313ce348b5ddb::" providerId="AD" clId="Web-{513124EE-5302-7189-4DCB-39B7C7E797DF}" dt="2024-07-23T20:04:02.657" v="24" actId="14100"/>
      <pc:docMkLst>
        <pc:docMk/>
      </pc:docMkLst>
      <pc:sldChg chg="addSp delSp modSp">
        <pc:chgData name="Vendégfelhasználó" userId="S::urn:spo:anon#800615e7b4cc44130a7bc7efadb6a5adc444b93d7235c9f9e5f313ce348b5ddb::" providerId="AD" clId="Web-{513124EE-5302-7189-4DCB-39B7C7E797DF}" dt="2024-07-23T20:04:02.657" v="24" actId="14100"/>
        <pc:sldMkLst>
          <pc:docMk/>
          <pc:sldMk cId="1349298055" sldId="282"/>
        </pc:sldMkLst>
        <pc:spChg chg="mod">
          <ac:chgData name="Vendégfelhasználó" userId="S::urn:spo:anon#800615e7b4cc44130a7bc7efadb6a5adc444b93d7235c9f9e5f313ce348b5ddb::" providerId="AD" clId="Web-{513124EE-5302-7189-4DCB-39B7C7E797DF}" dt="2024-07-23T19:58:43.530" v="18" actId="20577"/>
          <ac:spMkLst>
            <pc:docMk/>
            <pc:sldMk cId="1349298055" sldId="282"/>
            <ac:spMk id="4" creationId="{FF0405B0-D700-3798-099B-90CF52CBF884}"/>
          </ac:spMkLst>
        </pc:spChg>
        <pc:spChg chg="add del mod">
          <ac:chgData name="Vendégfelhasználó" userId="S::urn:spo:anon#800615e7b4cc44130a7bc7efadb6a5adc444b93d7235c9f9e5f313ce348b5ddb::" providerId="AD" clId="Web-{513124EE-5302-7189-4DCB-39B7C7E797DF}" dt="2024-07-23T19:52:55.116" v="2"/>
          <ac:spMkLst>
            <pc:docMk/>
            <pc:sldMk cId="1349298055" sldId="282"/>
            <ac:spMk id="5" creationId="{011DFF60-D48C-907D-4F85-F3D029AC612E}"/>
          </ac:spMkLst>
        </pc:spChg>
        <pc:spChg chg="mod">
          <ac:chgData name="Vendégfelhasználó" userId="S::urn:spo:anon#800615e7b4cc44130a7bc7efadb6a5adc444b93d7235c9f9e5f313ce348b5ddb::" providerId="AD" clId="Web-{513124EE-5302-7189-4DCB-39B7C7E797DF}" dt="2024-07-23T20:04:02.657" v="24" actId="14100"/>
          <ac:spMkLst>
            <pc:docMk/>
            <pc:sldMk cId="1349298055" sldId="282"/>
            <ac:spMk id="6" creationId="{C2E3377D-1334-DCB7-741D-7B57C49F2C1C}"/>
          </ac:spMkLst>
        </pc:spChg>
        <pc:picChg chg="add del mod modCrop">
          <ac:chgData name="Vendégfelhasználó" userId="S::urn:spo:anon#800615e7b4cc44130a7bc7efadb6a5adc444b93d7235c9f9e5f313ce348b5ddb::" providerId="AD" clId="Web-{513124EE-5302-7189-4DCB-39B7C7E797DF}" dt="2024-07-23T19:59:11.329" v="23"/>
          <ac:picMkLst>
            <pc:docMk/>
            <pc:sldMk cId="1349298055" sldId="282"/>
            <ac:picMk id="6" creationId="{18D3DFAA-4081-60E2-041A-FA48A0D4B684}"/>
          </ac:picMkLst>
        </pc:picChg>
      </pc:sldChg>
    </pc:docChg>
  </pc:docChgLst>
  <pc:docChgLst>
    <pc:chgData name="Vendégfelhasználó" userId="S::urn:spo:anon#800615e7b4cc44130a7bc7efadb6a5adc444b93d7235c9f9e5f313ce348b5ddb::" providerId="AD" clId="Web-{2567A015-AB4D-B068-8B95-3511EAD21048}"/>
    <pc:docChg chg="modSld">
      <pc:chgData name="Vendégfelhasználó" userId="S::urn:spo:anon#800615e7b4cc44130a7bc7efadb6a5adc444b93d7235c9f9e5f313ce348b5ddb::" providerId="AD" clId="Web-{2567A015-AB4D-B068-8B95-3511EAD21048}" dt="2024-07-23T21:57:22.299" v="307" actId="1076"/>
      <pc:docMkLst>
        <pc:docMk/>
      </pc:docMkLst>
      <pc:sldChg chg="addSp delSp modSp">
        <pc:chgData name="Vendégfelhasználó" userId="S::urn:spo:anon#800615e7b4cc44130a7bc7efadb6a5adc444b93d7235c9f9e5f313ce348b5ddb::" providerId="AD" clId="Web-{2567A015-AB4D-B068-8B95-3511EAD21048}" dt="2024-07-23T21:57:22.299" v="307" actId="1076"/>
        <pc:sldMkLst>
          <pc:docMk/>
          <pc:sldMk cId="1349298055" sldId="282"/>
        </pc:sldMkLst>
        <pc:spChg chg="del">
          <ac:chgData name="Vendégfelhasználó" userId="S::urn:spo:anon#800615e7b4cc44130a7bc7efadb6a5adc444b93d7235c9f9e5f313ce348b5ddb::" providerId="AD" clId="Web-{2567A015-AB4D-B068-8B95-3511EAD21048}" dt="2024-07-23T21:22:29.055" v="68"/>
          <ac:spMkLst>
            <pc:docMk/>
            <pc:sldMk cId="1349298055" sldId="282"/>
            <ac:spMk id="3" creationId="{4F1D745F-0928-E699-0B47-11FE49E9191A}"/>
          </ac:spMkLst>
        </pc:spChg>
        <pc:spChg chg="del">
          <ac:chgData name="Vendégfelhasználó" userId="S::urn:spo:anon#800615e7b4cc44130a7bc7efadb6a5adc444b93d7235c9f9e5f313ce348b5ddb::" providerId="AD" clId="Web-{2567A015-AB4D-B068-8B95-3511EAD21048}" dt="2024-07-23T21:22:29.055" v="67"/>
          <ac:spMkLst>
            <pc:docMk/>
            <pc:sldMk cId="1349298055" sldId="282"/>
            <ac:spMk id="4" creationId="{FF0405B0-D700-3798-099B-90CF52CBF884}"/>
          </ac:spMkLst>
        </pc:spChg>
        <pc:spChg chg="add mod">
          <ac:chgData name="Vendégfelhasználó" userId="S::urn:spo:anon#800615e7b4cc44130a7bc7efadb6a5adc444b93d7235c9f9e5f313ce348b5ddb::" providerId="AD" clId="Web-{2567A015-AB4D-B068-8B95-3511EAD21048}" dt="2024-07-23T21:57:18.268" v="306" actId="20577"/>
          <ac:spMkLst>
            <pc:docMk/>
            <pc:sldMk cId="1349298055" sldId="282"/>
            <ac:spMk id="21" creationId="{7C8D48A4-A6D9-196C-2AE8-C15816822219}"/>
          </ac:spMkLst>
        </pc:spChg>
        <pc:spChg chg="add mod">
          <ac:chgData name="Vendégfelhasználó" userId="S::urn:spo:anon#800615e7b4cc44130a7bc7efadb6a5adc444b93d7235c9f9e5f313ce348b5ddb::" providerId="AD" clId="Web-{2567A015-AB4D-B068-8B95-3511EAD21048}" dt="2024-07-23T21:43:35.037" v="217" actId="20577"/>
          <ac:spMkLst>
            <pc:docMk/>
            <pc:sldMk cId="1349298055" sldId="282"/>
            <ac:spMk id="23" creationId="{29E1C987-2E63-6604-02D5-7889AB818EB9}"/>
          </ac:spMkLst>
        </pc:spChg>
        <pc:spChg chg="add mod">
          <ac:chgData name="Vendégfelhasználó" userId="S::urn:spo:anon#800615e7b4cc44130a7bc7efadb6a5adc444b93d7235c9f9e5f313ce348b5ddb::" providerId="AD" clId="Web-{2567A015-AB4D-B068-8B95-3511EAD21048}" dt="2024-07-23T21:43:52.881" v="220" actId="1076"/>
          <ac:spMkLst>
            <pc:docMk/>
            <pc:sldMk cId="1349298055" sldId="282"/>
            <ac:spMk id="26" creationId="{07F27506-013C-9CEA-976A-2185AE9CF0CD}"/>
          </ac:spMkLst>
        </pc:spChg>
        <pc:spChg chg="add mod">
          <ac:chgData name="Vendégfelhasználó" userId="S::urn:spo:anon#800615e7b4cc44130a7bc7efadb6a5adc444b93d7235c9f9e5f313ce348b5ddb::" providerId="AD" clId="Web-{2567A015-AB4D-B068-8B95-3511EAD21048}" dt="2024-07-23T21:46:26.309" v="249" actId="20577"/>
          <ac:spMkLst>
            <pc:docMk/>
            <pc:sldMk cId="1349298055" sldId="282"/>
            <ac:spMk id="37" creationId="{4C426A58-69E0-975B-9741-033ED904196C}"/>
          </ac:spMkLst>
        </pc:spChg>
        <pc:spChg chg="add mod">
          <ac:chgData name="Vendégfelhasználó" userId="S::urn:spo:anon#800615e7b4cc44130a7bc7efadb6a5adc444b93d7235c9f9e5f313ce348b5ddb::" providerId="AD" clId="Web-{2567A015-AB4D-B068-8B95-3511EAD21048}" dt="2024-07-23T21:49:44.784" v="275" actId="1076"/>
          <ac:spMkLst>
            <pc:docMk/>
            <pc:sldMk cId="1349298055" sldId="282"/>
            <ac:spMk id="40" creationId="{AD6FC2DF-3DE7-03FF-D763-BE859362CD9C}"/>
          </ac:spMkLst>
        </pc:spChg>
        <pc:spChg chg="add mod">
          <ac:chgData name="Vendégfelhasználó" userId="S::urn:spo:anon#800615e7b4cc44130a7bc7efadb6a5adc444b93d7235c9f9e5f313ce348b5ddb::" providerId="AD" clId="Web-{2567A015-AB4D-B068-8B95-3511EAD21048}" dt="2024-07-23T21:50:20.645" v="297" actId="20577"/>
          <ac:spMkLst>
            <pc:docMk/>
            <pc:sldMk cId="1349298055" sldId="282"/>
            <ac:spMk id="44" creationId="{7DC7CF0D-8E13-42AB-2C7E-46AD13C14D82}"/>
          </ac:spMkLst>
        </pc:spChg>
        <pc:graphicFrameChg chg="del mod modGraphic">
          <ac:chgData name="Vendégfelhasználó" userId="S::urn:spo:anon#800615e7b4cc44130a7bc7efadb6a5adc444b93d7235c9f9e5f313ce348b5ddb::" providerId="AD" clId="Web-{2567A015-AB4D-B068-8B95-3511EAD21048}" dt="2024-07-23T21:50:36.895" v="299"/>
          <ac:graphicFrameMkLst>
            <pc:docMk/>
            <pc:sldMk cId="1349298055" sldId="282"/>
            <ac:graphicFrameMk id="5" creationId="{8276BD76-F393-EE0B-FBD4-7C062E2C3097}"/>
          </ac:graphicFrameMkLst>
        </pc:graphicFrameChg>
        <pc:picChg chg="add del mod">
          <ac:chgData name="Vendégfelhasználó" userId="S::urn:spo:anon#800615e7b4cc44130a7bc7efadb6a5adc444b93d7235c9f9e5f313ce348b5ddb::" providerId="AD" clId="Web-{2567A015-AB4D-B068-8B95-3511EAD21048}" dt="2024-07-23T21:23:11.775" v="72"/>
          <ac:picMkLst>
            <pc:docMk/>
            <pc:sldMk cId="1349298055" sldId="282"/>
            <ac:picMk id="6" creationId="{9389631C-E24A-CAB3-FDD4-0ADA204C2F2E}"/>
          </ac:picMkLst>
        </pc:picChg>
        <pc:picChg chg="del mod">
          <ac:chgData name="Vendégfelhasználó" userId="S::urn:spo:anon#800615e7b4cc44130a7bc7efadb6a5adc444b93d7235c9f9e5f313ce348b5ddb::" providerId="AD" clId="Web-{2567A015-AB4D-B068-8B95-3511EAD21048}" dt="2024-07-23T21:22:24.742" v="59"/>
          <ac:picMkLst>
            <pc:docMk/>
            <pc:sldMk cId="1349298055" sldId="282"/>
            <ac:picMk id="7" creationId="{8D1C98E7-76DC-F5C8-F750-15F9FA71519C}"/>
          </ac:picMkLst>
        </pc:picChg>
        <pc:picChg chg="del">
          <ac:chgData name="Vendégfelhasználó" userId="S::urn:spo:anon#800615e7b4cc44130a7bc7efadb6a5adc444b93d7235c9f9e5f313ce348b5ddb::" providerId="AD" clId="Web-{2567A015-AB4D-B068-8B95-3511EAD21048}" dt="2024-07-23T21:22:29.055" v="66"/>
          <ac:picMkLst>
            <pc:docMk/>
            <pc:sldMk cId="1349298055" sldId="282"/>
            <ac:picMk id="9" creationId="{70C80F2E-AF90-61F3-8A3C-C7704C41A5DD}"/>
          </ac:picMkLst>
        </pc:picChg>
        <pc:picChg chg="add mod">
          <ac:chgData name="Vendégfelhasználó" userId="S::urn:spo:anon#800615e7b4cc44130a7bc7efadb6a5adc444b93d7235c9f9e5f313ce348b5ddb::" providerId="AD" clId="Web-{2567A015-AB4D-B068-8B95-3511EAD21048}" dt="2024-07-23T21:57:22.299" v="307" actId="1076"/>
          <ac:picMkLst>
            <pc:docMk/>
            <pc:sldMk cId="1349298055" sldId="282"/>
            <ac:picMk id="10" creationId="{6930CE8F-8B1A-B9BB-9ACA-0885827ABF3B}"/>
          </ac:picMkLst>
        </pc:picChg>
        <pc:picChg chg="del">
          <ac:chgData name="Vendégfelhasználó" userId="S::urn:spo:anon#800615e7b4cc44130a7bc7efadb6a5adc444b93d7235c9f9e5f313ce348b5ddb::" providerId="AD" clId="Web-{2567A015-AB4D-B068-8B95-3511EAD21048}" dt="2024-07-23T21:22:29.055" v="65"/>
          <ac:picMkLst>
            <pc:docMk/>
            <pc:sldMk cId="1349298055" sldId="282"/>
            <ac:picMk id="11" creationId="{F957D0F0-374F-4A49-9B6D-6EC84BDE203F}"/>
          </ac:picMkLst>
        </pc:picChg>
        <pc:picChg chg="del">
          <ac:chgData name="Vendégfelhasználó" userId="S::urn:spo:anon#800615e7b4cc44130a7bc7efadb6a5adc444b93d7235c9f9e5f313ce348b5ddb::" providerId="AD" clId="Web-{2567A015-AB4D-B068-8B95-3511EAD21048}" dt="2024-07-23T21:22:29.055" v="64"/>
          <ac:picMkLst>
            <pc:docMk/>
            <pc:sldMk cId="1349298055" sldId="282"/>
            <ac:picMk id="12" creationId="{F02D6383-B8BC-09B5-E3D1-75F8ADBF54B4}"/>
          </ac:picMkLst>
        </pc:picChg>
        <pc:picChg chg="del">
          <ac:chgData name="Vendégfelhasználó" userId="S::urn:spo:anon#800615e7b4cc44130a7bc7efadb6a5adc444b93d7235c9f9e5f313ce348b5ddb::" providerId="AD" clId="Web-{2567A015-AB4D-B068-8B95-3511EAD21048}" dt="2024-07-23T21:22:29.055" v="63"/>
          <ac:picMkLst>
            <pc:docMk/>
            <pc:sldMk cId="1349298055" sldId="282"/>
            <ac:picMk id="17" creationId="{91C4B6CC-6D8B-700A-68FE-37D90A298E59}"/>
          </ac:picMkLst>
        </pc:picChg>
        <pc:picChg chg="del">
          <ac:chgData name="Vendégfelhasználó" userId="S::urn:spo:anon#800615e7b4cc44130a7bc7efadb6a5adc444b93d7235c9f9e5f313ce348b5ddb::" providerId="AD" clId="Web-{2567A015-AB4D-B068-8B95-3511EAD21048}" dt="2024-07-23T21:22:29.055" v="62"/>
          <ac:picMkLst>
            <pc:docMk/>
            <pc:sldMk cId="1349298055" sldId="282"/>
            <ac:picMk id="18" creationId="{560D619C-4429-B383-FFF1-EB100C118046}"/>
          </ac:picMkLst>
        </pc:picChg>
        <pc:picChg chg="del">
          <ac:chgData name="Vendégfelhasználó" userId="S::urn:spo:anon#800615e7b4cc44130a7bc7efadb6a5adc444b93d7235c9f9e5f313ce348b5ddb::" providerId="AD" clId="Web-{2567A015-AB4D-B068-8B95-3511EAD21048}" dt="2024-07-23T21:22:29.055" v="61"/>
          <ac:picMkLst>
            <pc:docMk/>
            <pc:sldMk cId="1349298055" sldId="282"/>
            <ac:picMk id="19" creationId="{FD8E7A87-5D71-24EE-895B-3F5358BAF9E0}"/>
          </ac:picMkLst>
        </pc:picChg>
        <pc:picChg chg="del">
          <ac:chgData name="Vendégfelhasználó" userId="S::urn:spo:anon#800615e7b4cc44130a7bc7efadb6a5adc444b93d7235c9f9e5f313ce348b5ddb::" providerId="AD" clId="Web-{2567A015-AB4D-B068-8B95-3511EAD21048}" dt="2024-07-23T21:22:29.055" v="60"/>
          <ac:picMkLst>
            <pc:docMk/>
            <pc:sldMk cId="1349298055" sldId="282"/>
            <ac:picMk id="20" creationId="{8406B662-A78C-E8C6-A984-A41082621A5E}"/>
          </ac:picMkLst>
        </pc:picChg>
        <pc:picChg chg="add mod">
          <ac:chgData name="Vendégfelhasználó" userId="S::urn:spo:anon#800615e7b4cc44130a7bc7efadb6a5adc444b93d7235c9f9e5f313ce348b5ddb::" providerId="AD" clId="Web-{2567A015-AB4D-B068-8B95-3511EAD21048}" dt="2024-07-23T21:43:10.083" v="194" actId="1076"/>
          <ac:picMkLst>
            <pc:docMk/>
            <pc:sldMk cId="1349298055" sldId="282"/>
            <ac:picMk id="22" creationId="{7F04943D-685B-3A9D-62D4-6328DC243A37}"/>
          </ac:picMkLst>
        </pc:picChg>
        <pc:picChg chg="add mod">
          <ac:chgData name="Vendégfelhasználó" userId="S::urn:spo:anon#800615e7b4cc44130a7bc7efadb6a5adc444b93d7235c9f9e5f313ce348b5ddb::" providerId="AD" clId="Web-{2567A015-AB4D-B068-8B95-3511EAD21048}" dt="2024-07-23T21:43:15.880" v="195" actId="1076"/>
          <ac:picMkLst>
            <pc:docMk/>
            <pc:sldMk cId="1349298055" sldId="282"/>
            <ac:picMk id="24" creationId="{A0DFE351-4FA3-1E66-FD36-CF1C2EA5A44B}"/>
          </ac:picMkLst>
        </pc:picChg>
        <pc:picChg chg="add mod">
          <ac:chgData name="Vendégfelhasználó" userId="S::urn:spo:anon#800615e7b4cc44130a7bc7efadb6a5adc444b93d7235c9f9e5f313ce348b5ddb::" providerId="AD" clId="Web-{2567A015-AB4D-B068-8B95-3511EAD21048}" dt="2024-07-23T21:43:56.554" v="221" actId="1076"/>
          <ac:picMkLst>
            <pc:docMk/>
            <pc:sldMk cId="1349298055" sldId="282"/>
            <ac:picMk id="25" creationId="{A8D9C183-9018-638E-5083-F2285C269A9B}"/>
          </ac:picMkLst>
        </pc:picChg>
        <pc:picChg chg="add mod">
          <ac:chgData name="Vendégfelhasználó" userId="S::urn:spo:anon#800615e7b4cc44130a7bc7efadb6a5adc444b93d7235c9f9e5f313ce348b5ddb::" providerId="AD" clId="Web-{2567A015-AB4D-B068-8B95-3511EAD21048}" dt="2024-07-23T21:44:14.649" v="224" actId="1076"/>
          <ac:picMkLst>
            <pc:docMk/>
            <pc:sldMk cId="1349298055" sldId="282"/>
            <ac:picMk id="27" creationId="{A13D1FD4-4444-F0DB-E568-7DCFC2F276BB}"/>
          </ac:picMkLst>
        </pc:picChg>
        <pc:picChg chg="add mod">
          <ac:chgData name="Vendégfelhasználó" userId="S::urn:spo:anon#800615e7b4cc44130a7bc7efadb6a5adc444b93d7235c9f9e5f313ce348b5ddb::" providerId="AD" clId="Web-{2567A015-AB4D-B068-8B95-3511EAD21048}" dt="2024-07-23T21:44:17.867" v="225" actId="1076"/>
          <ac:picMkLst>
            <pc:docMk/>
            <pc:sldMk cId="1349298055" sldId="282"/>
            <ac:picMk id="28" creationId="{E91B44C8-00EC-22E1-2360-E2F73B8BBCF1}"/>
          </ac:picMkLst>
        </pc:picChg>
        <pc:picChg chg="add del mod">
          <ac:chgData name="Vendégfelhasználó" userId="S::urn:spo:anon#800615e7b4cc44130a7bc7efadb6a5adc444b93d7235c9f9e5f313ce348b5ddb::" providerId="AD" clId="Web-{2567A015-AB4D-B068-8B95-3511EAD21048}" dt="2024-07-23T21:48:36.188" v="255"/>
          <ac:picMkLst>
            <pc:docMk/>
            <pc:sldMk cId="1349298055" sldId="282"/>
            <ac:picMk id="29" creationId="{CB73007F-4DD7-C5C0-77C8-B5C183A07A15}"/>
          </ac:picMkLst>
        </pc:picChg>
        <pc:picChg chg="add mod">
          <ac:chgData name="Vendégfelhasználó" userId="S::urn:spo:anon#800615e7b4cc44130a7bc7efadb6a5adc444b93d7235c9f9e5f313ce348b5ddb::" providerId="AD" clId="Web-{2567A015-AB4D-B068-8B95-3511EAD21048}" dt="2024-07-23T21:49:44.800" v="276" actId="1076"/>
          <ac:picMkLst>
            <pc:docMk/>
            <pc:sldMk cId="1349298055" sldId="282"/>
            <ac:picMk id="30" creationId="{981355A9-99EE-746C-9D17-F8C2D66BD1C7}"/>
          </ac:picMkLst>
        </pc:picChg>
        <pc:picChg chg="add mod">
          <ac:chgData name="Vendégfelhasználó" userId="S::urn:spo:anon#800615e7b4cc44130a7bc7efadb6a5adc444b93d7235c9f9e5f313ce348b5ddb::" providerId="AD" clId="Web-{2567A015-AB4D-B068-8B95-3511EAD21048}" dt="2024-07-23T21:48:21.203" v="251" actId="1076"/>
          <ac:picMkLst>
            <pc:docMk/>
            <pc:sldMk cId="1349298055" sldId="282"/>
            <ac:picMk id="38" creationId="{179DCBD0-4F01-C85F-832B-88A980205131}"/>
          </ac:picMkLst>
        </pc:picChg>
        <pc:cxnChg chg="add mod">
          <ac:chgData name="Vendégfelhasználó" userId="S::urn:spo:anon#800615e7b4cc44130a7bc7efadb6a5adc444b93d7235c9f9e5f313ce348b5ddb::" providerId="AD" clId="Web-{2567A015-AB4D-B068-8B95-3511EAD21048}" dt="2024-07-23T21:42:49.676" v="189" actId="1076"/>
          <ac:cxnSpMkLst>
            <pc:docMk/>
            <pc:sldMk cId="1349298055" sldId="282"/>
            <ac:cxnSpMk id="31" creationId="{C50F3CDF-6559-BAB9-D0C1-5839F81E6F5F}"/>
          </ac:cxnSpMkLst>
        </pc:cxnChg>
        <pc:cxnChg chg="add mod">
          <ac:chgData name="Vendégfelhasználó" userId="S::urn:spo:anon#800615e7b4cc44130a7bc7efadb6a5adc444b93d7235c9f9e5f313ce348b5ddb::" providerId="AD" clId="Web-{2567A015-AB4D-B068-8B95-3511EAD21048}" dt="2024-07-23T21:42:54.161" v="190" actId="1076"/>
          <ac:cxnSpMkLst>
            <pc:docMk/>
            <pc:sldMk cId="1349298055" sldId="282"/>
            <ac:cxnSpMk id="32" creationId="{1613D15F-4A76-C0F1-D3C6-9A3C1C37511A}"/>
          </ac:cxnSpMkLst>
        </pc:cxnChg>
        <pc:cxnChg chg="add mod">
          <ac:chgData name="Vendégfelhasználó" userId="S::urn:spo:anon#800615e7b4cc44130a7bc7efadb6a5adc444b93d7235c9f9e5f313ce348b5ddb::" providerId="AD" clId="Web-{2567A015-AB4D-B068-8B95-3511EAD21048}" dt="2024-07-23T21:43:46.006" v="218" actId="1076"/>
          <ac:cxnSpMkLst>
            <pc:docMk/>
            <pc:sldMk cId="1349298055" sldId="282"/>
            <ac:cxnSpMk id="33" creationId="{60607EB8-CCA9-F3ED-2AD9-464675389A0F}"/>
          </ac:cxnSpMkLst>
        </pc:cxnChg>
        <pc:cxnChg chg="add mod">
          <ac:chgData name="Vendégfelhasználó" userId="S::urn:spo:anon#800615e7b4cc44130a7bc7efadb6a5adc444b93d7235c9f9e5f313ce348b5ddb::" providerId="AD" clId="Web-{2567A015-AB4D-B068-8B95-3511EAD21048}" dt="2024-07-23T21:46:08.902" v="237" actId="1076"/>
          <ac:cxnSpMkLst>
            <pc:docMk/>
            <pc:sldMk cId="1349298055" sldId="282"/>
            <ac:cxnSpMk id="34" creationId="{9C3F5C11-8E63-8391-37F7-FED76EC52E0F}"/>
          </ac:cxnSpMkLst>
        </pc:cxnChg>
        <pc:cxnChg chg="add mod">
          <ac:chgData name="Vendégfelhasználó" userId="S::urn:spo:anon#800615e7b4cc44130a7bc7efadb6a5adc444b93d7235c9f9e5f313ce348b5ddb::" providerId="AD" clId="Web-{2567A015-AB4D-B068-8B95-3511EAD21048}" dt="2024-07-23T21:45:48.277" v="232"/>
          <ac:cxnSpMkLst>
            <pc:docMk/>
            <pc:sldMk cId="1349298055" sldId="282"/>
            <ac:cxnSpMk id="35" creationId="{DE73A4C4-F1CC-E01E-E599-72EC4CF05642}"/>
          </ac:cxnSpMkLst>
        </pc:cxnChg>
        <pc:cxnChg chg="add mod">
          <ac:chgData name="Vendégfelhasználó" userId="S::urn:spo:anon#800615e7b4cc44130a7bc7efadb6a5adc444b93d7235c9f9e5f313ce348b5ddb::" providerId="AD" clId="Web-{2567A015-AB4D-B068-8B95-3511EAD21048}" dt="2024-07-23T21:45:54.980" v="235" actId="1076"/>
          <ac:cxnSpMkLst>
            <pc:docMk/>
            <pc:sldMk cId="1349298055" sldId="282"/>
            <ac:cxnSpMk id="36" creationId="{35775324-6E99-46E5-423C-593C0D870296}"/>
          </ac:cxnSpMkLst>
        </pc:cxnChg>
        <pc:cxnChg chg="add mod">
          <ac:chgData name="Vendégfelhasználó" userId="S::urn:spo:anon#800615e7b4cc44130a7bc7efadb6a5adc444b93d7235c9f9e5f313ce348b5ddb::" providerId="AD" clId="Web-{2567A015-AB4D-B068-8B95-3511EAD21048}" dt="2024-07-23T21:49:44.769" v="274" actId="1076"/>
          <ac:cxnSpMkLst>
            <pc:docMk/>
            <pc:sldMk cId="1349298055" sldId="282"/>
            <ac:cxnSpMk id="39" creationId="{57F4030C-B1B6-22A6-20C3-762A8E18210E}"/>
          </ac:cxnSpMkLst>
        </pc:cxnChg>
        <pc:cxnChg chg="add mod">
          <ac:chgData name="Vendégfelhasználó" userId="S::urn:spo:anon#800615e7b4cc44130a7bc7efadb6a5adc444b93d7235c9f9e5f313ce348b5ddb::" providerId="AD" clId="Web-{2567A015-AB4D-B068-8B95-3511EAD21048}" dt="2024-07-23T21:50:27.239" v="298" actId="1076"/>
          <ac:cxnSpMkLst>
            <pc:docMk/>
            <pc:sldMk cId="1349298055" sldId="282"/>
            <ac:cxnSpMk id="41" creationId="{E425E703-8477-F7D9-909C-9BDE600DFE90}"/>
          </ac:cxnSpMkLst>
        </pc:cxnChg>
        <pc:cxnChg chg="add del mod">
          <ac:chgData name="Vendégfelhasználó" userId="S::urn:spo:anon#800615e7b4cc44130a7bc7efadb6a5adc444b93d7235c9f9e5f313ce348b5ddb::" providerId="AD" clId="Web-{2567A015-AB4D-B068-8B95-3511EAD21048}" dt="2024-07-23T21:50:03.269" v="281"/>
          <ac:cxnSpMkLst>
            <pc:docMk/>
            <pc:sldMk cId="1349298055" sldId="282"/>
            <ac:cxnSpMk id="42" creationId="{84D6074F-C479-91C8-9974-150D8E6BE2D7}"/>
          </ac:cxnSpMkLst>
        </pc:cxnChg>
        <pc:cxnChg chg="add del mod">
          <ac:chgData name="Vendégfelhasználó" userId="S::urn:spo:anon#800615e7b4cc44130a7bc7efadb6a5adc444b93d7235c9f9e5f313ce348b5ddb::" providerId="AD" clId="Web-{2567A015-AB4D-B068-8B95-3511EAD21048}" dt="2024-07-23T21:50:08.848" v="283"/>
          <ac:cxnSpMkLst>
            <pc:docMk/>
            <pc:sldMk cId="1349298055" sldId="282"/>
            <ac:cxnSpMk id="43" creationId="{B0B89FC1-AFCA-504E-1510-BD39EF6CC093}"/>
          </ac:cxnSpMkLst>
        </pc:cxnChg>
      </pc:sldChg>
    </pc:docChg>
  </pc:docChgLst>
  <pc:docChgLst>
    <pc:chgData name="Guest User" userId="S::urn:spo:anon#800615e7b4cc44130a7bc7efadb6a5adc444b93d7235c9f9e5f313ce348b5ddb::" providerId="AD" clId="Web-{13A1D2C2-0DC4-6709-DB85-DE61720C0023}"/>
    <pc:docChg chg="addSld delSld modSld sldOrd">
      <pc:chgData name="Guest User" userId="S::urn:spo:anon#800615e7b4cc44130a7bc7efadb6a5adc444b93d7235c9f9e5f313ce348b5ddb::" providerId="AD" clId="Web-{13A1D2C2-0DC4-6709-DB85-DE61720C0023}" dt="2024-07-23T23:03:38.572" v="778"/>
      <pc:docMkLst>
        <pc:docMk/>
      </pc:docMkLst>
      <pc:sldChg chg="delSp modSp delAnim">
        <pc:chgData name="Guest User" userId="S::urn:spo:anon#800615e7b4cc44130a7bc7efadb6a5adc444b93d7235c9f9e5f313ce348b5ddb::" providerId="AD" clId="Web-{13A1D2C2-0DC4-6709-DB85-DE61720C0023}" dt="2024-07-23T21:55:36.299" v="689" actId="20577"/>
        <pc:sldMkLst>
          <pc:docMk/>
          <pc:sldMk cId="1236370351" sldId="257"/>
        </pc:sldMkLst>
        <pc:spChg chg="mod">
          <ac:chgData name="Guest User" userId="S::urn:spo:anon#800615e7b4cc44130a7bc7efadb6a5adc444b93d7235c9f9e5f313ce348b5ddb::" providerId="AD" clId="Web-{13A1D2C2-0DC4-6709-DB85-DE61720C0023}" dt="2024-07-23T21:55:36.299" v="689" actId="20577"/>
          <ac:spMkLst>
            <pc:docMk/>
            <pc:sldMk cId="1236370351" sldId="257"/>
            <ac:spMk id="4" creationId="{8465D43F-06DE-E81D-FEF0-750FD8C4FFCC}"/>
          </ac:spMkLst>
        </pc:spChg>
        <pc:spChg chg="mod">
          <ac:chgData name="Guest User" userId="S::urn:spo:anon#800615e7b4cc44130a7bc7efadb6a5adc444b93d7235c9f9e5f313ce348b5ddb::" providerId="AD" clId="Web-{13A1D2C2-0DC4-6709-DB85-DE61720C0023}" dt="2024-07-23T20:29:57.988" v="178" actId="14100"/>
          <ac:spMkLst>
            <pc:docMk/>
            <pc:sldMk cId="1236370351" sldId="257"/>
            <ac:spMk id="26" creationId="{E1B2F3F5-D32F-3FC1-CA5C-C5E73E1261B6}"/>
          </ac:spMkLst>
        </pc:spChg>
        <pc:cxnChg chg="del">
          <ac:chgData name="Guest User" userId="S::urn:spo:anon#800615e7b4cc44130a7bc7efadb6a5adc444b93d7235c9f9e5f313ce348b5ddb::" providerId="AD" clId="Web-{13A1D2C2-0DC4-6709-DB85-DE61720C0023}" dt="2024-07-23T21:55:25.924" v="681"/>
          <ac:cxnSpMkLst>
            <pc:docMk/>
            <pc:sldMk cId="1236370351" sldId="257"/>
            <ac:cxnSpMk id="7" creationId="{A3E1E119-271A-94C4-38F4-699ED03FAC5F}"/>
          </ac:cxnSpMkLst>
        </pc:cxnChg>
      </pc:sldChg>
      <pc:sldChg chg="del">
        <pc:chgData name="Guest User" userId="S::urn:spo:anon#800615e7b4cc44130a7bc7efadb6a5adc444b93d7235c9f9e5f313ce348b5ddb::" providerId="AD" clId="Web-{13A1D2C2-0DC4-6709-DB85-DE61720C0023}" dt="2024-07-23T22:00:11.087" v="733"/>
        <pc:sldMkLst>
          <pc:docMk/>
          <pc:sldMk cId="3319857330" sldId="261"/>
        </pc:sldMkLst>
      </pc:sldChg>
      <pc:sldChg chg="del">
        <pc:chgData name="Guest User" userId="S::urn:spo:anon#800615e7b4cc44130a7bc7efadb6a5adc444b93d7235c9f9e5f313ce348b5ddb::" providerId="AD" clId="Web-{13A1D2C2-0DC4-6709-DB85-DE61720C0023}" dt="2024-07-23T22:00:14.321" v="735"/>
        <pc:sldMkLst>
          <pc:docMk/>
          <pc:sldMk cId="2972171959" sldId="262"/>
        </pc:sldMkLst>
      </pc:sldChg>
      <pc:sldChg chg="modSp">
        <pc:chgData name="Guest User" userId="S::urn:spo:anon#800615e7b4cc44130a7bc7efadb6a5adc444b93d7235c9f9e5f313ce348b5ddb::" providerId="AD" clId="Web-{13A1D2C2-0DC4-6709-DB85-DE61720C0023}" dt="2024-07-23T21:57:52.052" v="729" actId="20577"/>
        <pc:sldMkLst>
          <pc:docMk/>
          <pc:sldMk cId="4046101250" sldId="263"/>
        </pc:sldMkLst>
        <pc:spChg chg="mod">
          <ac:chgData name="Guest User" userId="S::urn:spo:anon#800615e7b4cc44130a7bc7efadb6a5adc444b93d7235c9f9e5f313ce348b5ddb::" providerId="AD" clId="Web-{13A1D2C2-0DC4-6709-DB85-DE61720C0023}" dt="2024-07-23T21:57:52.052" v="729" actId="20577"/>
          <ac:spMkLst>
            <pc:docMk/>
            <pc:sldMk cId="4046101250" sldId="263"/>
            <ac:spMk id="9" creationId="{22C64FE1-4918-EE5D-E1C6-E0ADE270A193}"/>
          </ac:spMkLst>
        </pc:spChg>
      </pc:sldChg>
      <pc:sldChg chg="delSp modSp ord">
        <pc:chgData name="Guest User" userId="S::urn:spo:anon#800615e7b4cc44130a7bc7efadb6a5adc444b93d7235c9f9e5f313ce348b5ddb::" providerId="AD" clId="Web-{13A1D2C2-0DC4-6709-DB85-DE61720C0023}" dt="2024-07-23T22:59:35.645" v="777"/>
        <pc:sldMkLst>
          <pc:docMk/>
          <pc:sldMk cId="2596808845" sldId="265"/>
        </pc:sldMkLst>
        <pc:spChg chg="del mod">
          <ac:chgData name="Guest User" userId="S::urn:spo:anon#800615e7b4cc44130a7bc7efadb6a5adc444b93d7235c9f9e5f313ce348b5ddb::" providerId="AD" clId="Web-{13A1D2C2-0DC4-6709-DB85-DE61720C0023}" dt="2024-07-23T22:33:03.580" v="743"/>
          <ac:spMkLst>
            <pc:docMk/>
            <pc:sldMk cId="2596808845" sldId="265"/>
            <ac:spMk id="2" creationId="{1CA59814-8E98-1F56-0FAB-37F53636EC00}"/>
          </ac:spMkLst>
        </pc:spChg>
        <pc:graphicFrameChg chg="mod modGraphic">
          <ac:chgData name="Guest User" userId="S::urn:spo:anon#800615e7b4cc44130a7bc7efadb6a5adc444b93d7235c9f9e5f313ce348b5ddb::" providerId="AD" clId="Web-{13A1D2C2-0DC4-6709-DB85-DE61720C0023}" dt="2024-07-23T22:59:35.645" v="777"/>
          <ac:graphicFrameMkLst>
            <pc:docMk/>
            <pc:sldMk cId="2596808845" sldId="265"/>
            <ac:graphicFrameMk id="3" creationId="{E355D286-68C5-2C0C-A57A-56E7BFD962FF}"/>
          </ac:graphicFrameMkLst>
        </pc:graphicFrameChg>
      </pc:sldChg>
      <pc:sldChg chg="addSp delSp modSp">
        <pc:chgData name="Guest User" userId="S::urn:spo:anon#800615e7b4cc44130a7bc7efadb6a5adc444b93d7235c9f9e5f313ce348b5ddb::" providerId="AD" clId="Web-{13A1D2C2-0DC4-6709-DB85-DE61720C0023}" dt="2024-07-23T21:55:11.705" v="680" actId="20577"/>
        <pc:sldMkLst>
          <pc:docMk/>
          <pc:sldMk cId="3096896597" sldId="266"/>
        </pc:sldMkLst>
        <pc:spChg chg="mod">
          <ac:chgData name="Guest User" userId="S::urn:spo:anon#800615e7b4cc44130a7bc7efadb6a5adc444b93d7235c9f9e5f313ce348b5ddb::" providerId="AD" clId="Web-{13A1D2C2-0DC4-6709-DB85-DE61720C0023}" dt="2024-07-23T21:55:11.705" v="680" actId="20577"/>
          <ac:spMkLst>
            <pc:docMk/>
            <pc:sldMk cId="3096896597" sldId="266"/>
            <ac:spMk id="6" creationId="{F23EED6C-9044-C607-92C4-F1B0C180FD9F}"/>
          </ac:spMkLst>
        </pc:spChg>
        <pc:picChg chg="add del mod">
          <ac:chgData name="Guest User" userId="S::urn:spo:anon#800615e7b4cc44130a7bc7efadb6a5adc444b93d7235c9f9e5f313ce348b5ddb::" providerId="AD" clId="Web-{13A1D2C2-0DC4-6709-DB85-DE61720C0023}" dt="2024-07-23T21:12:37.870" v="528"/>
          <ac:picMkLst>
            <pc:docMk/>
            <pc:sldMk cId="3096896597" sldId="266"/>
            <ac:picMk id="10" creationId="{C5126582-D11B-C020-B2ED-5BEC6CD9CC95}"/>
          </ac:picMkLst>
        </pc:picChg>
      </pc:sldChg>
      <pc:sldChg chg="delSp">
        <pc:chgData name="Guest User" userId="S::urn:spo:anon#800615e7b4cc44130a7bc7efadb6a5adc444b93d7235c9f9e5f313ce348b5ddb::" providerId="AD" clId="Web-{13A1D2C2-0DC4-6709-DB85-DE61720C0023}" dt="2024-07-23T23:03:38.572" v="778"/>
        <pc:sldMkLst>
          <pc:docMk/>
          <pc:sldMk cId="3588136131" sldId="269"/>
        </pc:sldMkLst>
        <pc:spChg chg="del">
          <ac:chgData name="Guest User" userId="S::urn:spo:anon#800615e7b4cc44130a7bc7efadb6a5adc444b93d7235c9f9e5f313ce348b5ddb::" providerId="AD" clId="Web-{13A1D2C2-0DC4-6709-DB85-DE61720C0023}" dt="2024-07-23T23:03:38.572" v="778"/>
          <ac:spMkLst>
            <pc:docMk/>
            <pc:sldMk cId="3588136131" sldId="269"/>
            <ac:spMk id="2" creationId="{C5CFE5C4-0AC7-54F1-2945-6155C490A4B7}"/>
          </ac:spMkLst>
        </pc:spChg>
      </pc:sldChg>
      <pc:sldChg chg="addSp modSp">
        <pc:chgData name="Guest User" userId="S::urn:spo:anon#800615e7b4cc44130a7bc7efadb6a5adc444b93d7235c9f9e5f313ce348b5ddb::" providerId="AD" clId="Web-{13A1D2C2-0DC4-6709-DB85-DE61720C0023}" dt="2024-07-23T21:43:23.681" v="608" actId="20577"/>
        <pc:sldMkLst>
          <pc:docMk/>
          <pc:sldMk cId="1250622817" sldId="273"/>
        </pc:sldMkLst>
        <pc:spChg chg="mod">
          <ac:chgData name="Guest User" userId="S::urn:spo:anon#800615e7b4cc44130a7bc7efadb6a5adc444b93d7235c9f9e5f313ce348b5ddb::" providerId="AD" clId="Web-{13A1D2C2-0DC4-6709-DB85-DE61720C0023}" dt="2024-07-23T21:43:23.681" v="608" actId="20577"/>
          <ac:spMkLst>
            <pc:docMk/>
            <pc:sldMk cId="1250622817" sldId="273"/>
            <ac:spMk id="4" creationId="{BB7D9039-92D6-D4AC-72AA-4290AC9E4124}"/>
          </ac:spMkLst>
        </pc:spChg>
        <pc:spChg chg="add mod">
          <ac:chgData name="Guest User" userId="S::urn:spo:anon#800615e7b4cc44130a7bc7efadb6a5adc444b93d7235c9f9e5f313ce348b5ddb::" providerId="AD" clId="Web-{13A1D2C2-0DC4-6709-DB85-DE61720C0023}" dt="2024-07-23T21:43:05.038" v="596" actId="20577"/>
          <ac:spMkLst>
            <pc:docMk/>
            <pc:sldMk cId="1250622817" sldId="273"/>
            <ac:spMk id="10" creationId="{11482AFC-39A7-0487-D180-69438EE975A2}"/>
          </ac:spMkLst>
        </pc:spChg>
        <pc:spChg chg="add mod">
          <ac:chgData name="Guest User" userId="S::urn:spo:anon#800615e7b4cc44130a7bc7efadb6a5adc444b93d7235c9f9e5f313ce348b5ddb::" providerId="AD" clId="Web-{13A1D2C2-0DC4-6709-DB85-DE61720C0023}" dt="2024-07-23T21:43:09.804" v="600" actId="20577"/>
          <ac:spMkLst>
            <pc:docMk/>
            <pc:sldMk cId="1250622817" sldId="273"/>
            <ac:spMk id="11" creationId="{F62A75C7-F0CF-890C-1E26-A7CCA597BB76}"/>
          </ac:spMkLst>
        </pc:spChg>
      </pc:sldChg>
      <pc:sldChg chg="addSp delSp modSp">
        <pc:chgData name="Guest User" userId="S::urn:spo:anon#800615e7b4cc44130a7bc7efadb6a5adc444b93d7235c9f9e5f313ce348b5ddb::" providerId="AD" clId="Web-{13A1D2C2-0DC4-6709-DB85-DE61720C0023}" dt="2024-07-23T21:58:33.319" v="732" actId="1076"/>
        <pc:sldMkLst>
          <pc:docMk/>
          <pc:sldMk cId="2706560629" sldId="274"/>
        </pc:sldMkLst>
        <pc:spChg chg="mod">
          <ac:chgData name="Guest User" userId="S::urn:spo:anon#800615e7b4cc44130a7bc7efadb6a5adc444b93d7235c9f9e5f313ce348b5ddb::" providerId="AD" clId="Web-{13A1D2C2-0DC4-6709-DB85-DE61720C0023}" dt="2024-07-23T21:58:22.819" v="731" actId="20577"/>
          <ac:spMkLst>
            <pc:docMk/>
            <pc:sldMk cId="2706560629" sldId="274"/>
            <ac:spMk id="9" creationId="{22C64FE1-4918-EE5D-E1C6-E0ADE270A193}"/>
          </ac:spMkLst>
        </pc:spChg>
        <pc:grpChg chg="mod">
          <ac:chgData name="Guest User" userId="S::urn:spo:anon#800615e7b4cc44130a7bc7efadb6a5adc444b93d7235c9f9e5f313ce348b5ddb::" providerId="AD" clId="Web-{13A1D2C2-0DC4-6709-DB85-DE61720C0023}" dt="2024-07-23T20:02:46.976" v="9" actId="1076"/>
          <ac:grpSpMkLst>
            <pc:docMk/>
            <pc:sldMk cId="2706560629" sldId="274"/>
            <ac:grpSpMk id="11" creationId="{75942317-9C65-C1F8-7081-B9EA582ACCCC}"/>
          </ac:grpSpMkLst>
        </pc:grpChg>
        <pc:picChg chg="add del mod">
          <ac:chgData name="Guest User" userId="S::urn:spo:anon#800615e7b4cc44130a7bc7efadb6a5adc444b93d7235c9f9e5f313ce348b5ddb::" providerId="AD" clId="Web-{13A1D2C2-0DC4-6709-DB85-DE61720C0023}" dt="2024-07-23T20:43:59.831" v="185"/>
          <ac:picMkLst>
            <pc:docMk/>
            <pc:sldMk cId="2706560629" sldId="274"/>
            <ac:picMk id="4" creationId="{AC020A75-4EE5-3211-DC9B-E5C5BD232FB1}"/>
          </ac:picMkLst>
        </pc:picChg>
        <pc:picChg chg="mod">
          <ac:chgData name="Guest User" userId="S::urn:spo:anon#800615e7b4cc44130a7bc7efadb6a5adc444b93d7235c9f9e5f313ce348b5ddb::" providerId="AD" clId="Web-{13A1D2C2-0DC4-6709-DB85-DE61720C0023}" dt="2024-07-23T21:58:33.319" v="732" actId="1076"/>
          <ac:picMkLst>
            <pc:docMk/>
            <pc:sldMk cId="2706560629" sldId="274"/>
            <ac:picMk id="6" creationId="{F69969E7-2F6D-B722-B6EB-F57903E184F5}"/>
          </ac:picMkLst>
        </pc:picChg>
      </pc:sldChg>
      <pc:sldChg chg="modSp ord">
        <pc:chgData name="Guest User" userId="S::urn:spo:anon#800615e7b4cc44130a7bc7efadb6a5adc444b93d7235c9f9e5f313ce348b5ddb::" providerId="AD" clId="Web-{13A1D2C2-0DC4-6709-DB85-DE61720C0023}" dt="2024-07-23T22:29:43.075" v="740"/>
        <pc:sldMkLst>
          <pc:docMk/>
          <pc:sldMk cId="2553861469" sldId="280"/>
        </pc:sldMkLst>
        <pc:graphicFrameChg chg="mod modGraphic">
          <ac:chgData name="Guest User" userId="S::urn:spo:anon#800615e7b4cc44130a7bc7efadb6a5adc444b93d7235c9f9e5f313ce348b5ddb::" providerId="AD" clId="Web-{13A1D2C2-0DC4-6709-DB85-DE61720C0023}" dt="2024-07-23T22:29:43.075" v="740"/>
          <ac:graphicFrameMkLst>
            <pc:docMk/>
            <pc:sldMk cId="2553861469" sldId="280"/>
            <ac:graphicFrameMk id="3" creationId="{E355D286-68C5-2C0C-A57A-56E7BFD962FF}"/>
          </ac:graphicFrameMkLst>
        </pc:graphicFrameChg>
      </pc:sldChg>
      <pc:sldChg chg="addSp delSp modSp del">
        <pc:chgData name="Guest User" userId="S::urn:spo:anon#800615e7b4cc44130a7bc7efadb6a5adc444b93d7235c9f9e5f313ce348b5ddb::" providerId="AD" clId="Web-{13A1D2C2-0DC4-6709-DB85-DE61720C0023}" dt="2024-07-23T22:00:12.227" v="734"/>
        <pc:sldMkLst>
          <pc:docMk/>
          <pc:sldMk cId="2172841273" sldId="281"/>
        </pc:sldMkLst>
        <pc:picChg chg="add del mod">
          <ac:chgData name="Guest User" userId="S::urn:spo:anon#800615e7b4cc44130a7bc7efadb6a5adc444b93d7235c9f9e5f313ce348b5ddb::" providerId="AD" clId="Web-{13A1D2C2-0DC4-6709-DB85-DE61720C0023}" dt="2024-07-23T20:01:27.208" v="1"/>
          <ac:picMkLst>
            <pc:docMk/>
            <pc:sldMk cId="2172841273" sldId="281"/>
            <ac:picMk id="3" creationId="{7737EE96-BC9F-6AF1-494E-C0E8DFCD8ACD}"/>
          </ac:picMkLst>
        </pc:picChg>
      </pc:sldChg>
      <pc:sldChg chg="addSp modSp">
        <pc:chgData name="Guest User" userId="S::urn:spo:anon#800615e7b4cc44130a7bc7efadb6a5adc444b93d7235c9f9e5f313ce348b5ddb::" providerId="AD" clId="Web-{13A1D2C2-0DC4-6709-DB85-DE61720C0023}" dt="2024-07-23T21:07:37.360" v="524"/>
        <pc:sldMkLst>
          <pc:docMk/>
          <pc:sldMk cId="1349298055" sldId="282"/>
        </pc:sldMkLst>
        <pc:spChg chg="mod">
          <ac:chgData name="Guest User" userId="S::urn:spo:anon#800615e7b4cc44130a7bc7efadb6a5adc444b93d7235c9f9e5f313ce348b5ddb::" providerId="AD" clId="Web-{13A1D2C2-0DC4-6709-DB85-DE61720C0023}" dt="2024-07-23T21:06:13.858" v="398" actId="14100"/>
          <ac:spMkLst>
            <pc:docMk/>
            <pc:sldMk cId="1349298055" sldId="282"/>
            <ac:spMk id="2" creationId="{BA49E942-4ABC-D523-2148-09C4809DB83C}"/>
          </ac:spMkLst>
        </pc:spChg>
        <pc:graphicFrameChg chg="add mod modGraphic">
          <ac:chgData name="Guest User" userId="S::urn:spo:anon#800615e7b4cc44130a7bc7efadb6a5adc444b93d7235c9f9e5f313ce348b5ddb::" providerId="AD" clId="Web-{13A1D2C2-0DC4-6709-DB85-DE61720C0023}" dt="2024-07-23T21:07:37.360" v="524"/>
          <ac:graphicFrameMkLst>
            <pc:docMk/>
            <pc:sldMk cId="1349298055" sldId="282"/>
            <ac:graphicFrameMk id="5" creationId="{8276BD76-F393-EE0B-FBD4-7C062E2C3097}"/>
          </ac:graphicFrameMkLst>
        </pc:graphicFrameChg>
        <pc:picChg chg="add mod">
          <ac:chgData name="Guest User" userId="S::urn:spo:anon#800615e7b4cc44130a7bc7efadb6a5adc444b93d7235c9f9e5f313ce348b5ddb::" providerId="AD" clId="Web-{13A1D2C2-0DC4-6709-DB85-DE61720C0023}" dt="2024-07-23T21:00:35.394" v="248" actId="1076"/>
          <ac:picMkLst>
            <pc:docMk/>
            <pc:sldMk cId="1349298055" sldId="282"/>
            <ac:picMk id="7" creationId="{8D1C98E7-76DC-F5C8-F750-15F9FA71519C}"/>
          </ac:picMkLst>
        </pc:picChg>
        <pc:picChg chg="add mod">
          <ac:chgData name="Guest User" userId="S::urn:spo:anon#800615e7b4cc44130a7bc7efadb6a5adc444b93d7235c9f9e5f313ce348b5ddb::" providerId="AD" clId="Web-{13A1D2C2-0DC4-6709-DB85-DE61720C0023}" dt="2024-07-23T21:02:15.100" v="268" actId="1076"/>
          <ac:picMkLst>
            <pc:docMk/>
            <pc:sldMk cId="1349298055" sldId="282"/>
            <ac:picMk id="9" creationId="{70C80F2E-AF90-61F3-8A3C-C7704C41A5DD}"/>
          </ac:picMkLst>
        </pc:picChg>
        <pc:picChg chg="add mod">
          <ac:chgData name="Guest User" userId="S::urn:spo:anon#800615e7b4cc44130a7bc7efadb6a5adc444b93d7235c9f9e5f313ce348b5ddb::" providerId="AD" clId="Web-{13A1D2C2-0DC4-6709-DB85-DE61720C0023}" dt="2024-07-23T21:02:12.412" v="267" actId="1076"/>
          <ac:picMkLst>
            <pc:docMk/>
            <pc:sldMk cId="1349298055" sldId="282"/>
            <ac:picMk id="11" creationId="{F957D0F0-374F-4A49-9B6D-6EC84BDE203F}"/>
          </ac:picMkLst>
        </pc:picChg>
        <pc:picChg chg="add mod">
          <ac:chgData name="Guest User" userId="S::urn:spo:anon#800615e7b4cc44130a7bc7efadb6a5adc444b93d7235c9f9e5f313ce348b5ddb::" providerId="AD" clId="Web-{13A1D2C2-0DC4-6709-DB85-DE61720C0023}" dt="2024-07-23T21:02:09.272" v="266" actId="1076"/>
          <ac:picMkLst>
            <pc:docMk/>
            <pc:sldMk cId="1349298055" sldId="282"/>
            <ac:picMk id="12" creationId="{F02D6383-B8BC-09B5-E3D1-75F8ADBF54B4}"/>
          </ac:picMkLst>
        </pc:picChg>
        <pc:picChg chg="add mod">
          <ac:chgData name="Guest User" userId="S::urn:spo:anon#800615e7b4cc44130a7bc7efadb6a5adc444b93d7235c9f9e5f313ce348b5ddb::" providerId="AD" clId="Web-{13A1D2C2-0DC4-6709-DB85-DE61720C0023}" dt="2024-07-23T21:02:02.631" v="265" actId="1076"/>
          <ac:picMkLst>
            <pc:docMk/>
            <pc:sldMk cId="1349298055" sldId="282"/>
            <ac:picMk id="17" creationId="{91C4B6CC-6D8B-700A-68FE-37D90A298E59}"/>
          </ac:picMkLst>
        </pc:picChg>
        <pc:picChg chg="add mod">
          <ac:chgData name="Guest User" userId="S::urn:spo:anon#800615e7b4cc44130a7bc7efadb6a5adc444b93d7235c9f9e5f313ce348b5ddb::" providerId="AD" clId="Web-{13A1D2C2-0DC4-6709-DB85-DE61720C0023}" dt="2024-07-23T21:01:59.912" v="264" actId="1076"/>
          <ac:picMkLst>
            <pc:docMk/>
            <pc:sldMk cId="1349298055" sldId="282"/>
            <ac:picMk id="18" creationId="{560D619C-4429-B383-FFF1-EB100C118046}"/>
          </ac:picMkLst>
        </pc:picChg>
        <pc:picChg chg="add mod">
          <ac:chgData name="Guest User" userId="S::urn:spo:anon#800615e7b4cc44130a7bc7efadb6a5adc444b93d7235c9f9e5f313ce348b5ddb::" providerId="AD" clId="Web-{13A1D2C2-0DC4-6709-DB85-DE61720C0023}" dt="2024-07-23T21:01:56.552" v="263" actId="1076"/>
          <ac:picMkLst>
            <pc:docMk/>
            <pc:sldMk cId="1349298055" sldId="282"/>
            <ac:picMk id="19" creationId="{FD8E7A87-5D71-24EE-895B-3F5358BAF9E0}"/>
          </ac:picMkLst>
        </pc:picChg>
        <pc:picChg chg="add mod">
          <ac:chgData name="Guest User" userId="S::urn:spo:anon#800615e7b4cc44130a7bc7efadb6a5adc444b93d7235c9f9e5f313ce348b5ddb::" providerId="AD" clId="Web-{13A1D2C2-0DC4-6709-DB85-DE61720C0023}" dt="2024-07-23T21:01:11.317" v="256" actId="1076"/>
          <ac:picMkLst>
            <pc:docMk/>
            <pc:sldMk cId="1349298055" sldId="282"/>
            <ac:picMk id="20" creationId="{8406B662-A78C-E8C6-A984-A41082621A5E}"/>
          </ac:picMkLst>
        </pc:picChg>
      </pc:sldChg>
      <pc:sldChg chg="addSp modSp">
        <pc:chgData name="Guest User" userId="S::urn:spo:anon#800615e7b4cc44130a7bc7efadb6a5adc444b93d7235c9f9e5f313ce348b5ddb::" providerId="AD" clId="Web-{13A1D2C2-0DC4-6709-DB85-DE61720C0023}" dt="2024-07-23T20:44:17.269" v="189"/>
        <pc:sldMkLst>
          <pc:docMk/>
          <pc:sldMk cId="18121294" sldId="283"/>
        </pc:sldMkLst>
        <pc:spChg chg="add">
          <ac:chgData name="Guest User" userId="S::urn:spo:anon#800615e7b4cc44130a7bc7efadb6a5adc444b93d7235c9f9e5f313ce348b5ddb::" providerId="AD" clId="Web-{13A1D2C2-0DC4-6709-DB85-DE61720C0023}" dt="2024-07-23T20:44:17.269" v="189"/>
          <ac:spMkLst>
            <pc:docMk/>
            <pc:sldMk cId="18121294" sldId="283"/>
            <ac:spMk id="6" creationId="{ACBC5F8A-90C4-9CAD-0F3B-896696CEC829}"/>
          </ac:spMkLst>
        </pc:spChg>
        <pc:picChg chg="add mod">
          <ac:chgData name="Guest User" userId="S::urn:spo:anon#800615e7b4cc44130a7bc7efadb6a5adc444b93d7235c9f9e5f313ce348b5ddb::" providerId="AD" clId="Web-{13A1D2C2-0DC4-6709-DB85-DE61720C0023}" dt="2024-07-23T20:44:08.425" v="188" actId="1076"/>
          <ac:picMkLst>
            <pc:docMk/>
            <pc:sldMk cId="18121294" sldId="283"/>
            <ac:picMk id="3" creationId="{F69969E7-2F6D-B722-B6EB-F57903E184F5}"/>
          </ac:picMkLst>
        </pc:picChg>
        <pc:picChg chg="mod">
          <ac:chgData name="Guest User" userId="S::urn:spo:anon#800615e7b4cc44130a7bc7efadb6a5adc444b93d7235c9f9e5f313ce348b5ddb::" providerId="AD" clId="Web-{13A1D2C2-0DC4-6709-DB85-DE61720C0023}" dt="2024-07-23T20:44:04.971" v="187" actId="1076"/>
          <ac:picMkLst>
            <pc:docMk/>
            <pc:sldMk cId="18121294" sldId="283"/>
            <ac:picMk id="4" creationId="{E00A72D4-885E-C6CB-840E-45A1D540AA6B}"/>
          </ac:picMkLst>
        </pc:picChg>
      </pc:sldChg>
      <pc:sldChg chg="add del replId">
        <pc:chgData name="Guest User" userId="S::urn:spo:anon#800615e7b4cc44130a7bc7efadb6a5adc444b93d7235c9f9e5f313ce348b5ddb::" providerId="AD" clId="Web-{13A1D2C2-0DC4-6709-DB85-DE61720C0023}" dt="2024-07-23T20:43:46.815" v="182"/>
        <pc:sldMkLst>
          <pc:docMk/>
          <pc:sldMk cId="1200719429" sldId="284"/>
        </pc:sldMkLst>
      </pc:sldChg>
      <pc:sldChg chg="ord">
        <pc:chgData name="Guest User" userId="S::urn:spo:anon#800615e7b4cc44130a7bc7efadb6a5adc444b93d7235c9f9e5f313ce348b5ddb::" providerId="AD" clId="Web-{13A1D2C2-0DC4-6709-DB85-DE61720C0023}" dt="2024-07-23T21:56:10.112" v="690"/>
        <pc:sldMkLst>
          <pc:docMk/>
          <pc:sldMk cId="4140774000" sldId="284"/>
        </pc:sldMkLst>
      </pc:sldChg>
    </pc:docChg>
  </pc:docChgLst>
  <pc:docChgLst>
    <pc:chgData name="Guest User" userId="S::urn:spo:anon#800615e7b4cc44130a7bc7efadb6a5adc444b93d7235c9f9e5f313ce348b5ddb::" providerId="AD" clId="Web-{E201CC6B-F40A-D909-E23D-6DA0FA9A9CA0}"/>
    <pc:docChg chg="delSld modSld">
      <pc:chgData name="Guest User" userId="S::urn:spo:anon#800615e7b4cc44130a7bc7efadb6a5adc444b93d7235c9f9e5f313ce348b5ddb::" providerId="AD" clId="Web-{E201CC6B-F40A-D909-E23D-6DA0FA9A9CA0}" dt="2024-07-24T07:37:13.755" v="7"/>
      <pc:docMkLst>
        <pc:docMk/>
      </pc:docMkLst>
      <pc:sldChg chg="modSp">
        <pc:chgData name="Guest User" userId="S::urn:spo:anon#800615e7b4cc44130a7bc7efadb6a5adc444b93d7235c9f9e5f313ce348b5ddb::" providerId="AD" clId="Web-{E201CC6B-F40A-D909-E23D-6DA0FA9A9CA0}" dt="2024-07-24T07:37:13.755" v="7"/>
        <pc:sldMkLst>
          <pc:docMk/>
          <pc:sldMk cId="2596808845" sldId="265"/>
        </pc:sldMkLst>
        <pc:graphicFrameChg chg="mod modGraphic">
          <ac:chgData name="Guest User" userId="S::urn:spo:anon#800615e7b4cc44130a7bc7efadb6a5adc444b93d7235c9f9e5f313ce348b5ddb::" providerId="AD" clId="Web-{E201CC6B-F40A-D909-E23D-6DA0FA9A9CA0}" dt="2024-07-24T07:37:13.755" v="7"/>
          <ac:graphicFrameMkLst>
            <pc:docMk/>
            <pc:sldMk cId="2596808845" sldId="265"/>
            <ac:graphicFrameMk id="3" creationId="{E355D286-68C5-2C0C-A57A-56E7BFD962FF}"/>
          </ac:graphicFrameMkLst>
        </pc:graphicFrameChg>
      </pc:sldChg>
      <pc:sldChg chg="del">
        <pc:chgData name="Guest User" userId="S::urn:spo:anon#800615e7b4cc44130a7bc7efadb6a5adc444b93d7235c9f9e5f313ce348b5ddb::" providerId="AD" clId="Web-{E201CC6B-F40A-D909-E23D-6DA0FA9A9CA0}" dt="2024-07-24T07:31:26.068" v="1"/>
        <pc:sldMkLst>
          <pc:docMk/>
          <pc:sldMk cId="3420413855" sldId="267"/>
        </pc:sldMkLst>
      </pc:sldChg>
      <pc:sldChg chg="del">
        <pc:chgData name="Guest User" userId="S::urn:spo:anon#800615e7b4cc44130a7bc7efadb6a5adc444b93d7235c9f9e5f313ce348b5ddb::" providerId="AD" clId="Web-{E201CC6B-F40A-D909-E23D-6DA0FA9A9CA0}" dt="2024-07-24T07:31:24.974" v="0"/>
        <pc:sldMkLst>
          <pc:docMk/>
          <pc:sldMk cId="4140774000" sldId="284"/>
        </pc:sldMkLst>
      </pc:sldChg>
    </pc:docChg>
  </pc:docChgLst>
  <pc:docChgLst>
    <pc:chgData name="Vendégfelhasználó" userId="S::urn:spo:anon#800615e7b4cc44130a7bc7efadb6a5adc444b93d7235c9f9e5f313ce348b5ddb::" providerId="AD" clId="Web-{7C4AFD68-7C91-4793-EFFA-7C3BD7D278E7}"/>
    <pc:docChg chg="delSld">
      <pc:chgData name="Vendégfelhasználó" userId="S::urn:spo:anon#800615e7b4cc44130a7bc7efadb6a5adc444b93d7235c9f9e5f313ce348b5ddb::" providerId="AD" clId="Web-{7C4AFD68-7C91-4793-EFFA-7C3BD7D278E7}" dt="2024-07-23T11:44:52.388" v="0"/>
      <pc:docMkLst>
        <pc:docMk/>
      </pc:docMkLst>
      <pc:sldChg chg="del">
        <pc:chgData name="Vendégfelhasználó" userId="S::urn:spo:anon#800615e7b4cc44130a7bc7efadb6a5adc444b93d7235c9f9e5f313ce348b5ddb::" providerId="AD" clId="Web-{7C4AFD68-7C91-4793-EFFA-7C3BD7D278E7}" dt="2024-07-23T11:44:52.388" v="0"/>
        <pc:sldMkLst>
          <pc:docMk/>
          <pc:sldMk cId="2956668463" sldId="279"/>
        </pc:sldMkLst>
      </pc:sldChg>
    </pc:docChg>
  </pc:docChgLst>
  <pc:docChgLst>
    <pc:chgData name="Vendégfelhasználó" userId="S::urn:spo:anon#800615e7b4cc44130a7bc7efadb6a5adc444b93d7235c9f9e5f313ce348b5ddb::" providerId="AD" clId="Web-{F4DA6525-02C8-80D8-1CF0-B8C0E1B508F2}"/>
    <pc:docChg chg="mod">
      <pc:chgData name="Vendégfelhasználó" userId="S::urn:spo:anon#800615e7b4cc44130a7bc7efadb6a5adc444b93d7235c9f9e5f313ce348b5ddb::" providerId="AD" clId="Web-{F4DA6525-02C8-80D8-1CF0-B8C0E1B508F2}" dt="2024-07-23T08:14:21.327" v="1"/>
      <pc:docMkLst>
        <pc:docMk/>
      </pc:docMkLst>
      <pc:sldChg chg="addCm">
        <pc:chgData name="Vendégfelhasználó" userId="S::urn:spo:anon#800615e7b4cc44130a7bc7efadb6a5adc444b93d7235c9f9e5f313ce348b5ddb::" providerId="AD" clId="Web-{F4DA6525-02C8-80D8-1CF0-B8C0E1B508F2}" dt="2024-07-23T08:14:21.327" v="1"/>
        <pc:sldMkLst>
          <pc:docMk/>
          <pc:sldMk cId="4046101250" sldId="263"/>
        </pc:sldMkLst>
        <pc:extLst>
          <p:ext xmlns:p="http://schemas.openxmlformats.org/presentationml/2006/main" uri="{D6D511B9-2390-475A-947B-AFAB55BFBCF1}">
            <pc226:cmChg xmlns:pc226="http://schemas.microsoft.com/office/powerpoint/2022/06/main/command" chg="add">
              <pc226:chgData name="Vendégfelhasználó" userId="S::urn:spo:anon#800615e7b4cc44130a7bc7efadb6a5adc444b93d7235c9f9e5f313ce348b5ddb::" providerId="AD" clId="Web-{F4DA6525-02C8-80D8-1CF0-B8C0E1B508F2}" dt="2024-07-23T08:14:21.327" v="1"/>
              <pc2:cmMkLst xmlns:pc2="http://schemas.microsoft.com/office/powerpoint/2019/9/main/command">
                <pc:docMk/>
                <pc:sldMk cId="4046101250" sldId="263"/>
                <pc2:cmMk id="{38435CDB-0B83-440D-9291-BE2161E996D7}"/>
              </pc2:cmMkLst>
            </pc226:cmChg>
          </p:ext>
        </pc:extLst>
      </pc:sldChg>
    </pc:docChg>
  </pc:docChgLst>
  <pc:docChgLst>
    <pc:chgData name="Guest User" userId="S::urn:spo:anon#800615e7b4cc44130a7bc7efadb6a5adc444b93d7235c9f9e5f313ce348b5ddb::" providerId="AD" clId="Web-{3841909E-506B-1D6B-B0A3-56D6097DC100}"/>
    <pc:docChg chg="addSld delSld modSld">
      <pc:chgData name="Guest User" userId="S::urn:spo:anon#800615e7b4cc44130a7bc7efadb6a5adc444b93d7235c9f9e5f313ce348b5ddb::" providerId="AD" clId="Web-{3841909E-506B-1D6B-B0A3-56D6097DC100}" dt="2024-07-23T09:42:13.763" v="34"/>
      <pc:docMkLst>
        <pc:docMk/>
      </pc:docMkLst>
      <pc:sldChg chg="addSp delSp modSp">
        <pc:chgData name="Guest User" userId="S::urn:spo:anon#800615e7b4cc44130a7bc7efadb6a5adc444b93d7235c9f9e5f313ce348b5ddb::" providerId="AD" clId="Web-{3841909E-506B-1D6B-B0A3-56D6097DC100}" dt="2024-07-23T09:42:13.763" v="34"/>
        <pc:sldMkLst>
          <pc:docMk/>
          <pc:sldMk cId="2596808845" sldId="265"/>
        </pc:sldMkLst>
        <pc:spChg chg="mod">
          <ac:chgData name="Guest User" userId="S::urn:spo:anon#800615e7b4cc44130a7bc7efadb6a5adc444b93d7235c9f9e5f313ce348b5ddb::" providerId="AD" clId="Web-{3841909E-506B-1D6B-B0A3-56D6097DC100}" dt="2024-07-23T09:40:55.260" v="4" actId="20577"/>
          <ac:spMkLst>
            <pc:docMk/>
            <pc:sldMk cId="2596808845" sldId="265"/>
            <ac:spMk id="8" creationId="{FBD387A5-C213-8E9A-74F9-D8E26DA1D091}"/>
          </ac:spMkLst>
        </pc:spChg>
        <pc:spChg chg="mod">
          <ac:chgData name="Guest User" userId="S::urn:spo:anon#800615e7b4cc44130a7bc7efadb6a5adc444b93d7235c9f9e5f313ce348b5ddb::" providerId="AD" clId="Web-{3841909E-506B-1D6B-B0A3-56D6097DC100}" dt="2024-07-23T09:41:07.901" v="8" actId="20577"/>
          <ac:spMkLst>
            <pc:docMk/>
            <pc:sldMk cId="2596808845" sldId="265"/>
            <ac:spMk id="9" creationId="{22C64FE1-4918-EE5D-E1C6-E0ADE270A193}"/>
          </ac:spMkLst>
        </pc:spChg>
        <pc:grpChg chg="add del">
          <ac:chgData name="Guest User" userId="S::urn:spo:anon#800615e7b4cc44130a7bc7efadb6a5adc444b93d7235c9f9e5f313ce348b5ddb::" providerId="AD" clId="Web-{3841909E-506B-1D6B-B0A3-56D6097DC100}" dt="2024-07-23T09:41:04.042" v="6"/>
          <ac:grpSpMkLst>
            <pc:docMk/>
            <pc:sldMk cId="2596808845" sldId="265"/>
            <ac:grpSpMk id="12" creationId="{299E9B24-D920-9FFA-7F2C-0413B3D2A793}"/>
          </ac:grpSpMkLst>
        </pc:grpChg>
        <pc:graphicFrameChg chg="add mod modGraphic">
          <ac:chgData name="Guest User" userId="S::urn:spo:anon#800615e7b4cc44130a7bc7efadb6a5adc444b93d7235c9f9e5f313ce348b5ddb::" providerId="AD" clId="Web-{3841909E-506B-1D6B-B0A3-56D6097DC100}" dt="2024-07-23T09:42:13.763" v="34"/>
          <ac:graphicFrameMkLst>
            <pc:docMk/>
            <pc:sldMk cId="2596808845" sldId="265"/>
            <ac:graphicFrameMk id="3" creationId="{E355D286-68C5-2C0C-A57A-56E7BFD962FF}"/>
          </ac:graphicFrameMkLst>
        </pc:graphicFrameChg>
      </pc:sldChg>
      <pc:sldChg chg="del">
        <pc:chgData name="Guest User" userId="S::urn:spo:anon#800615e7b4cc44130a7bc7efadb6a5adc444b93d7235c9f9e5f313ce348b5ddb::" providerId="AD" clId="Web-{3841909E-506B-1D6B-B0A3-56D6097DC100}" dt="2024-07-23T09:40:44.323" v="0"/>
        <pc:sldMkLst>
          <pc:docMk/>
          <pc:sldMk cId="2053736549" sldId="279"/>
        </pc:sldMkLst>
      </pc:sldChg>
      <pc:sldChg chg="add replId">
        <pc:chgData name="Guest User" userId="S::urn:spo:anon#800615e7b4cc44130a7bc7efadb6a5adc444b93d7235c9f9e5f313ce348b5ddb::" providerId="AD" clId="Web-{3841909E-506B-1D6B-B0A3-56D6097DC100}" dt="2024-07-23T09:40:49.370" v="1"/>
        <pc:sldMkLst>
          <pc:docMk/>
          <pc:sldMk cId="2956668463" sldId="279"/>
        </pc:sldMkLst>
      </pc:sldChg>
    </pc:docChg>
  </pc:docChgLst>
  <pc:docChgLst>
    <pc:chgData name="Guest User" userId="S::urn:spo:anon#800615e7b4cc44130a7bc7efadb6a5adc444b93d7235c9f9e5f313ce348b5ddb::" providerId="AD" clId="Web-{2114D48F-39D2-1034-A81F-AF3A7087901B}"/>
    <pc:docChg chg="addSld delSld modSld">
      <pc:chgData name="Guest User" userId="S::urn:spo:anon#800615e7b4cc44130a7bc7efadb6a5adc444b93d7235c9f9e5f313ce348b5ddb::" providerId="AD" clId="Web-{2114D48F-39D2-1034-A81F-AF3A7087901B}" dt="2024-07-23T09:40:25.638" v="493"/>
      <pc:docMkLst>
        <pc:docMk/>
      </pc:docMkLst>
      <pc:sldChg chg="addSp delSp modSp add replId">
        <pc:chgData name="Guest User" userId="S::urn:spo:anon#800615e7b4cc44130a7bc7efadb6a5adc444b93d7235c9f9e5f313ce348b5ddb::" providerId="AD" clId="Web-{2114D48F-39D2-1034-A81F-AF3A7087901B}" dt="2024-07-23T09:40:25.638" v="493"/>
        <pc:sldMkLst>
          <pc:docMk/>
          <pc:sldMk cId="2053736549" sldId="279"/>
        </pc:sldMkLst>
        <pc:spChg chg="add del">
          <ac:chgData name="Guest User" userId="S::urn:spo:anon#800615e7b4cc44130a7bc7efadb6a5adc444b93d7235c9f9e5f313ce348b5ddb::" providerId="AD" clId="Web-{2114D48F-39D2-1034-A81F-AF3A7087901B}" dt="2024-07-23T09:40:25.638" v="492"/>
          <ac:spMkLst>
            <pc:docMk/>
            <pc:sldMk cId="2053736549" sldId="279"/>
            <ac:spMk id="2" creationId="{C6DFE97A-4E52-D2AE-0D62-8FC27DEC9117}"/>
          </ac:spMkLst>
        </pc:spChg>
        <pc:spChg chg="add">
          <ac:chgData name="Guest User" userId="S::urn:spo:anon#800615e7b4cc44130a7bc7efadb6a5adc444b93d7235c9f9e5f313ce348b5ddb::" providerId="AD" clId="Web-{2114D48F-39D2-1034-A81F-AF3A7087901B}" dt="2024-07-23T09:40:17.575" v="488"/>
          <ac:spMkLst>
            <pc:docMk/>
            <pc:sldMk cId="2053736549" sldId="279"/>
            <ac:spMk id="6" creationId="{C6DFE97A-4E52-D2AE-0D62-8FC27DEC9117}"/>
          </ac:spMkLst>
        </pc:spChg>
        <pc:spChg chg="mod">
          <ac:chgData name="Guest User" userId="S::urn:spo:anon#800615e7b4cc44130a7bc7efadb6a5adc444b93d7235c9f9e5f313ce348b5ddb::" providerId="AD" clId="Web-{2114D48F-39D2-1034-A81F-AF3A7087901B}" dt="2024-07-23T09:17:41.150" v="2" actId="20577"/>
          <ac:spMkLst>
            <pc:docMk/>
            <pc:sldMk cId="2053736549" sldId="279"/>
            <ac:spMk id="9" creationId="{22C64FE1-4918-EE5D-E1C6-E0ADE270A193}"/>
          </ac:spMkLst>
        </pc:spChg>
        <pc:spChg chg="add">
          <ac:chgData name="Guest User" userId="S::urn:spo:anon#800615e7b4cc44130a7bc7efadb6a5adc444b93d7235c9f9e5f313ce348b5ddb::" providerId="AD" clId="Web-{2114D48F-39D2-1034-A81F-AF3A7087901B}" dt="2024-07-23T09:40:17.575" v="488"/>
          <ac:spMkLst>
            <pc:docMk/>
            <pc:sldMk cId="2053736549" sldId="279"/>
            <ac:spMk id="11" creationId="{99EDA24F-C649-D7BB-E880-031970994734}"/>
          </ac:spMkLst>
        </pc:spChg>
        <pc:spChg chg="add">
          <ac:chgData name="Guest User" userId="S::urn:spo:anon#800615e7b4cc44130a7bc7efadb6a5adc444b93d7235c9f9e5f313ce348b5ddb::" providerId="AD" clId="Web-{2114D48F-39D2-1034-A81F-AF3A7087901B}" dt="2024-07-23T09:40:17.575" v="488"/>
          <ac:spMkLst>
            <pc:docMk/>
            <pc:sldMk cId="2053736549" sldId="279"/>
            <ac:spMk id="17" creationId="{FBD387A5-C213-8E9A-74F9-D8E26DA1D091}"/>
          </ac:spMkLst>
        </pc:spChg>
        <pc:spChg chg="add">
          <ac:chgData name="Guest User" userId="S::urn:spo:anon#800615e7b4cc44130a7bc7efadb6a5adc444b93d7235c9f9e5f313ce348b5ddb::" providerId="AD" clId="Web-{2114D48F-39D2-1034-A81F-AF3A7087901B}" dt="2024-07-23T09:40:17.575" v="488"/>
          <ac:spMkLst>
            <pc:docMk/>
            <pc:sldMk cId="2053736549" sldId="279"/>
            <ac:spMk id="18" creationId="{22C64FE1-4918-EE5D-E1C6-E0ADE270A193}"/>
          </ac:spMkLst>
        </pc:spChg>
        <pc:spChg chg="add">
          <ac:chgData name="Guest User" userId="S::urn:spo:anon#800615e7b4cc44130a7bc7efadb6a5adc444b93d7235c9f9e5f313ce348b5ddb::" providerId="AD" clId="Web-{2114D48F-39D2-1034-A81F-AF3A7087901B}" dt="2024-07-23T09:40:17.778" v="489"/>
          <ac:spMkLst>
            <pc:docMk/>
            <pc:sldMk cId="2053736549" sldId="279"/>
            <ac:spMk id="21" creationId="{C6DFE97A-4E52-D2AE-0D62-8FC27DEC9117}"/>
          </ac:spMkLst>
        </pc:spChg>
        <pc:spChg chg="add">
          <ac:chgData name="Guest User" userId="S::urn:spo:anon#800615e7b4cc44130a7bc7efadb6a5adc444b93d7235c9f9e5f313ce348b5ddb::" providerId="AD" clId="Web-{2114D48F-39D2-1034-A81F-AF3A7087901B}" dt="2024-07-23T09:40:17.778" v="489"/>
          <ac:spMkLst>
            <pc:docMk/>
            <pc:sldMk cId="2053736549" sldId="279"/>
            <ac:spMk id="24" creationId="{99EDA24F-C649-D7BB-E880-031970994734}"/>
          </ac:spMkLst>
        </pc:spChg>
        <pc:spChg chg="add">
          <ac:chgData name="Guest User" userId="S::urn:spo:anon#800615e7b4cc44130a7bc7efadb6a5adc444b93d7235c9f9e5f313ce348b5ddb::" providerId="AD" clId="Web-{2114D48F-39D2-1034-A81F-AF3A7087901B}" dt="2024-07-23T09:40:17.778" v="489"/>
          <ac:spMkLst>
            <pc:docMk/>
            <pc:sldMk cId="2053736549" sldId="279"/>
            <ac:spMk id="25" creationId="{FBD387A5-C213-8E9A-74F9-D8E26DA1D091}"/>
          </ac:spMkLst>
        </pc:spChg>
        <pc:spChg chg="add">
          <ac:chgData name="Guest User" userId="S::urn:spo:anon#800615e7b4cc44130a7bc7efadb6a5adc444b93d7235c9f9e5f313ce348b5ddb::" providerId="AD" clId="Web-{2114D48F-39D2-1034-A81F-AF3A7087901B}" dt="2024-07-23T09:40:17.778" v="489"/>
          <ac:spMkLst>
            <pc:docMk/>
            <pc:sldMk cId="2053736549" sldId="279"/>
            <ac:spMk id="26" creationId="{22C64FE1-4918-EE5D-E1C6-E0ADE270A193}"/>
          </ac:spMkLst>
        </pc:spChg>
        <pc:grpChg chg="add">
          <ac:chgData name="Guest User" userId="S::urn:spo:anon#800615e7b4cc44130a7bc7efadb6a5adc444b93d7235c9f9e5f313ce348b5ddb::" providerId="AD" clId="Web-{2114D48F-39D2-1034-A81F-AF3A7087901B}" dt="2024-07-23T09:40:17.575" v="488"/>
          <ac:grpSpMkLst>
            <pc:docMk/>
            <pc:sldMk cId="2053736549" sldId="279"/>
            <ac:grpSpMk id="4" creationId="{299E9B24-D920-9FFA-7F2C-0413B3D2A793}"/>
          </ac:grpSpMkLst>
        </pc:grpChg>
        <pc:grpChg chg="add">
          <ac:chgData name="Guest User" userId="S::urn:spo:anon#800615e7b4cc44130a7bc7efadb6a5adc444b93d7235c9f9e5f313ce348b5ddb::" providerId="AD" clId="Web-{2114D48F-39D2-1034-A81F-AF3A7087901B}" dt="2024-07-23T09:40:17.575" v="488"/>
          <ac:grpSpMkLst>
            <pc:docMk/>
            <pc:sldMk cId="2053736549" sldId="279"/>
            <ac:grpSpMk id="5" creationId="{E4A7767D-76AE-452B-E14E-196D615040E6}"/>
          </ac:grpSpMkLst>
        </pc:grpChg>
        <pc:grpChg chg="add del">
          <ac:chgData name="Guest User" userId="S::urn:spo:anon#800615e7b4cc44130a7bc7efadb6a5adc444b93d7235c9f9e5f313ce348b5ddb::" providerId="AD" clId="Web-{2114D48F-39D2-1034-A81F-AF3A7087901B}" dt="2024-07-23T09:40:25.638" v="490"/>
          <ac:grpSpMkLst>
            <pc:docMk/>
            <pc:sldMk cId="2053736549" sldId="279"/>
            <ac:grpSpMk id="12" creationId="{299E9B24-D920-9FFA-7F2C-0413B3D2A793}"/>
          </ac:grpSpMkLst>
        </pc:grpChg>
        <pc:grpChg chg="add del">
          <ac:chgData name="Guest User" userId="S::urn:spo:anon#800615e7b4cc44130a7bc7efadb6a5adc444b93d7235c9f9e5f313ce348b5ddb::" providerId="AD" clId="Web-{2114D48F-39D2-1034-A81F-AF3A7087901B}" dt="2024-07-23T09:40:25.638" v="491"/>
          <ac:grpSpMkLst>
            <pc:docMk/>
            <pc:sldMk cId="2053736549" sldId="279"/>
            <ac:grpSpMk id="13" creationId="{E4A7767D-76AE-452B-E14E-196D615040E6}"/>
          </ac:grpSpMkLst>
        </pc:grpChg>
        <pc:grpChg chg="add">
          <ac:chgData name="Guest User" userId="S::urn:spo:anon#800615e7b4cc44130a7bc7efadb6a5adc444b93d7235c9f9e5f313ce348b5ddb::" providerId="AD" clId="Web-{2114D48F-39D2-1034-A81F-AF3A7087901B}" dt="2024-07-23T09:40:17.778" v="489"/>
          <ac:grpSpMkLst>
            <pc:docMk/>
            <pc:sldMk cId="2053736549" sldId="279"/>
            <ac:grpSpMk id="19" creationId="{299E9B24-D920-9FFA-7F2C-0413B3D2A793}"/>
          </ac:grpSpMkLst>
        </pc:grpChg>
        <pc:grpChg chg="add">
          <ac:chgData name="Guest User" userId="S::urn:spo:anon#800615e7b4cc44130a7bc7efadb6a5adc444b93d7235c9f9e5f313ce348b5ddb::" providerId="AD" clId="Web-{2114D48F-39D2-1034-A81F-AF3A7087901B}" dt="2024-07-23T09:40:17.778" v="489"/>
          <ac:grpSpMkLst>
            <pc:docMk/>
            <pc:sldMk cId="2053736549" sldId="279"/>
            <ac:grpSpMk id="20" creationId="{E4A7767D-76AE-452B-E14E-196D615040E6}"/>
          </ac:grpSpMkLst>
        </pc:grpChg>
        <pc:graphicFrameChg chg="add del mod modGraphic">
          <ac:chgData name="Guest User" userId="S::urn:spo:anon#800615e7b4cc44130a7bc7efadb6a5adc444b93d7235c9f9e5f313ce348b5ddb::" providerId="AD" clId="Web-{2114D48F-39D2-1034-A81F-AF3A7087901B}" dt="2024-07-23T09:40:25.638" v="493"/>
          <ac:graphicFrameMkLst>
            <pc:docMk/>
            <pc:sldMk cId="2053736549" sldId="279"/>
            <ac:graphicFrameMk id="3" creationId="{8C029E43-D0DF-4997-B31B-69FDD830E429}"/>
          </ac:graphicFrameMkLst>
        </pc:graphicFrameChg>
        <pc:picChg chg="add">
          <ac:chgData name="Guest User" userId="S::urn:spo:anon#800615e7b4cc44130a7bc7efadb6a5adc444b93d7235c9f9e5f313ce348b5ddb::" providerId="AD" clId="Web-{2114D48F-39D2-1034-A81F-AF3A7087901B}" dt="2024-07-23T09:40:17.575" v="488"/>
          <ac:picMkLst>
            <pc:docMk/>
            <pc:sldMk cId="2053736549" sldId="279"/>
            <ac:picMk id="10" creationId="{2086334B-E3DF-286C-8E93-BEF6325ADFD5}"/>
          </ac:picMkLst>
        </pc:picChg>
        <pc:picChg chg="add">
          <ac:chgData name="Guest User" userId="S::urn:spo:anon#800615e7b4cc44130a7bc7efadb6a5adc444b93d7235c9f9e5f313ce348b5ddb::" providerId="AD" clId="Web-{2114D48F-39D2-1034-A81F-AF3A7087901B}" dt="2024-07-23T09:40:17.778" v="489"/>
          <ac:picMkLst>
            <pc:docMk/>
            <pc:sldMk cId="2053736549" sldId="279"/>
            <ac:picMk id="23" creationId="{2086334B-E3DF-286C-8E93-BEF6325ADFD5}"/>
          </ac:picMkLst>
        </pc:picChg>
        <pc:cxnChg chg="add">
          <ac:chgData name="Guest User" userId="S::urn:spo:anon#800615e7b4cc44130a7bc7efadb6a5adc444b93d7235c9f9e5f313ce348b5ddb::" providerId="AD" clId="Web-{2114D48F-39D2-1034-A81F-AF3A7087901B}" dt="2024-07-23T09:40:17.575" v="488"/>
          <ac:cxnSpMkLst>
            <pc:docMk/>
            <pc:sldMk cId="2053736549" sldId="279"/>
            <ac:cxnSpMk id="7" creationId="{325BD887-7C5B-DCD5-AE45-8B552FAA3222}"/>
          </ac:cxnSpMkLst>
        </pc:cxnChg>
        <pc:cxnChg chg="add">
          <ac:chgData name="Guest User" userId="S::urn:spo:anon#800615e7b4cc44130a7bc7efadb6a5adc444b93d7235c9f9e5f313ce348b5ddb::" providerId="AD" clId="Web-{2114D48F-39D2-1034-A81F-AF3A7087901B}" dt="2024-07-23T09:40:17.778" v="489"/>
          <ac:cxnSpMkLst>
            <pc:docMk/>
            <pc:sldMk cId="2053736549" sldId="279"/>
            <ac:cxnSpMk id="22" creationId="{325BD887-7C5B-DCD5-AE45-8B552FAA3222}"/>
          </ac:cxnSpMkLst>
        </pc:cxnChg>
      </pc:sldChg>
      <pc:sldChg chg="add del replId">
        <pc:chgData name="Guest User" userId="S::urn:spo:anon#800615e7b4cc44130a7bc7efadb6a5adc444b93d7235c9f9e5f313ce348b5ddb::" providerId="AD" clId="Web-{2114D48F-39D2-1034-A81F-AF3A7087901B}" dt="2024-07-23T09:39:39.558" v="406"/>
        <pc:sldMkLst>
          <pc:docMk/>
          <pc:sldMk cId="1618808930" sldId="280"/>
        </pc:sldMkLst>
      </pc:sldChg>
    </pc:docChg>
  </pc:docChgLst>
  <pc:docChgLst>
    <pc:chgData name="Guest User" userId="S::urn:spo:anon#800615e7b4cc44130a7bc7efadb6a5adc444b93d7235c9f9e5f313ce348b5ddb::" providerId="AD" clId="Web-{0A97F8CC-A73A-87F0-71AC-6B7D54E465DC}"/>
    <pc:docChg chg="addSld modSld">
      <pc:chgData name="Guest User" userId="S::urn:spo:anon#800615e7b4cc44130a7bc7efadb6a5adc444b93d7235c9f9e5f313ce348b5ddb::" providerId="AD" clId="Web-{0A97F8CC-A73A-87F0-71AC-6B7D54E465DC}" dt="2024-07-23T22:52:36.995" v="749" actId="20577"/>
      <pc:docMkLst>
        <pc:docMk/>
      </pc:docMkLst>
      <pc:sldChg chg="addSp modSp">
        <pc:chgData name="Guest User" userId="S::urn:spo:anon#800615e7b4cc44130a7bc7efadb6a5adc444b93d7235c9f9e5f313ce348b5ddb::" providerId="AD" clId="Web-{0A97F8CC-A73A-87F0-71AC-6B7D54E465DC}" dt="2024-07-23T22:52:36.995" v="749" actId="20577"/>
        <pc:sldMkLst>
          <pc:docMk/>
          <pc:sldMk cId="3096896597" sldId="266"/>
        </pc:sldMkLst>
        <pc:spChg chg="mod">
          <ac:chgData name="Guest User" userId="S::urn:spo:anon#800615e7b4cc44130a7bc7efadb6a5adc444b93d7235c9f9e5f313ce348b5ddb::" providerId="AD" clId="Web-{0A97F8CC-A73A-87F0-71AC-6B7D54E465DC}" dt="2024-07-23T22:52:36.995" v="749" actId="20577"/>
          <ac:spMkLst>
            <pc:docMk/>
            <pc:sldMk cId="3096896597" sldId="266"/>
            <ac:spMk id="6" creationId="{F23EED6C-9044-C607-92C4-F1B0C180FD9F}"/>
          </ac:spMkLst>
        </pc:spChg>
        <pc:spChg chg="mod">
          <ac:chgData name="Guest User" userId="S::urn:spo:anon#800615e7b4cc44130a7bc7efadb6a5adc444b93d7235c9f9e5f313ce348b5ddb::" providerId="AD" clId="Web-{0A97F8CC-A73A-87F0-71AC-6B7D54E465DC}" dt="2024-07-23T20:32:41.297" v="191" actId="20577"/>
          <ac:spMkLst>
            <pc:docMk/>
            <pc:sldMk cId="3096896597" sldId="266"/>
            <ac:spMk id="9" creationId="{22C64FE1-4918-EE5D-E1C6-E0ADE270A193}"/>
          </ac:spMkLst>
        </pc:spChg>
        <pc:picChg chg="add mod">
          <ac:chgData name="Guest User" userId="S::urn:spo:anon#800615e7b4cc44130a7bc7efadb6a5adc444b93d7235c9f9e5f313ce348b5ddb::" providerId="AD" clId="Web-{0A97F8CC-A73A-87F0-71AC-6B7D54E465DC}" dt="2024-07-23T21:04:53.077" v="208" actId="1076"/>
          <ac:picMkLst>
            <pc:docMk/>
            <pc:sldMk cId="3096896597" sldId="266"/>
            <ac:picMk id="4" creationId="{F5BBFBF0-AECE-BE35-CA10-2E4E3A60D176}"/>
          </ac:picMkLst>
        </pc:picChg>
      </pc:sldChg>
      <pc:sldChg chg="modSp">
        <pc:chgData name="Guest User" userId="S::urn:spo:anon#800615e7b4cc44130a7bc7efadb6a5adc444b93d7235c9f9e5f313ce348b5ddb::" providerId="AD" clId="Web-{0A97F8CC-A73A-87F0-71AC-6B7D54E465DC}" dt="2024-07-23T21:41:57.096" v="673" actId="20577"/>
        <pc:sldMkLst>
          <pc:docMk/>
          <pc:sldMk cId="3588136131" sldId="269"/>
        </pc:sldMkLst>
        <pc:spChg chg="mod">
          <ac:chgData name="Guest User" userId="S::urn:spo:anon#800615e7b4cc44130a7bc7efadb6a5adc444b93d7235c9f9e5f313ce348b5ddb::" providerId="AD" clId="Web-{0A97F8CC-A73A-87F0-71AC-6B7D54E465DC}" dt="2024-07-23T21:41:57.096" v="673" actId="20577"/>
          <ac:spMkLst>
            <pc:docMk/>
            <pc:sldMk cId="3588136131" sldId="269"/>
            <ac:spMk id="9" creationId="{22C64FE1-4918-EE5D-E1C6-E0ADE270A193}"/>
          </ac:spMkLst>
        </pc:spChg>
      </pc:sldChg>
      <pc:sldChg chg="addSp delSp modSp add replId">
        <pc:chgData name="Guest User" userId="S::urn:spo:anon#800615e7b4cc44130a7bc7efadb6a5adc444b93d7235c9f9e5f313ce348b5ddb::" providerId="AD" clId="Web-{0A97F8CC-A73A-87F0-71AC-6B7D54E465DC}" dt="2024-07-23T20:55:16.855" v="198" actId="1076"/>
        <pc:sldMkLst>
          <pc:docMk/>
          <pc:sldMk cId="4140774000" sldId="284"/>
        </pc:sldMkLst>
        <pc:picChg chg="add mod">
          <ac:chgData name="Guest User" userId="S::urn:spo:anon#800615e7b4cc44130a7bc7efadb6a5adc444b93d7235c9f9e5f313ce348b5ddb::" providerId="AD" clId="Web-{0A97F8CC-A73A-87F0-71AC-6B7D54E465DC}" dt="2024-07-23T20:55:16.855" v="198" actId="1076"/>
          <ac:picMkLst>
            <pc:docMk/>
            <pc:sldMk cId="4140774000" sldId="284"/>
            <ac:picMk id="3" creationId="{587D908C-C28A-9DD6-CAF5-773DDC1A179F}"/>
          </ac:picMkLst>
        </pc:picChg>
        <pc:picChg chg="del">
          <ac:chgData name="Guest User" userId="S::urn:spo:anon#800615e7b4cc44130a7bc7efadb6a5adc444b93d7235c9f9e5f313ce348b5ddb::" providerId="AD" clId="Web-{0A97F8CC-A73A-87F0-71AC-6B7D54E465DC}" dt="2024-07-23T20:54:56.136" v="193"/>
          <ac:picMkLst>
            <pc:docMk/>
            <pc:sldMk cId="4140774000" sldId="284"/>
            <ac:picMk id="2050" creationId="{91611E1E-B746-05DB-1A24-64D080BAAA35}"/>
          </ac:picMkLst>
        </pc:picChg>
      </pc:sldChg>
    </pc:docChg>
  </pc:docChgLst>
  <pc:docChgLst>
    <pc:chgData name="Guest User" userId="S::urn:spo:anon#800615e7b4cc44130a7bc7efadb6a5adc444b93d7235c9f9e5f313ce348b5ddb::" providerId="AD" clId="Web-{DE9E3212-B973-709B-9666-E62821FC1F8F}"/>
    <pc:docChg chg="modSld sldOrd">
      <pc:chgData name="Guest User" userId="S::urn:spo:anon#800615e7b4cc44130a7bc7efadb6a5adc444b93d7235c9f9e5f313ce348b5ddb::" providerId="AD" clId="Web-{DE9E3212-B973-709B-9666-E62821FC1F8F}" dt="2024-07-24T07:52:21.188" v="2769"/>
      <pc:docMkLst>
        <pc:docMk/>
      </pc:docMkLst>
      <pc:sldChg chg="modSp ord">
        <pc:chgData name="Guest User" userId="S::urn:spo:anon#800615e7b4cc44130a7bc7efadb6a5adc444b93d7235c9f9e5f313ce348b5ddb::" providerId="AD" clId="Web-{DE9E3212-B973-709B-9666-E62821FC1F8F}" dt="2024-07-23T19:53:11.029" v="2734"/>
        <pc:sldMkLst>
          <pc:docMk/>
          <pc:sldMk cId="2596808845" sldId="265"/>
        </pc:sldMkLst>
        <pc:graphicFrameChg chg="mod modGraphic">
          <ac:chgData name="Guest User" userId="S::urn:spo:anon#800615e7b4cc44130a7bc7efadb6a5adc444b93d7235c9f9e5f313ce348b5ddb::" providerId="AD" clId="Web-{DE9E3212-B973-709B-9666-E62821FC1F8F}" dt="2024-07-23T19:53:11.029" v="2734"/>
          <ac:graphicFrameMkLst>
            <pc:docMk/>
            <pc:sldMk cId="2596808845" sldId="265"/>
            <ac:graphicFrameMk id="3" creationId="{E355D286-68C5-2C0C-A57A-56E7BFD962FF}"/>
          </ac:graphicFrameMkLst>
        </pc:graphicFrameChg>
      </pc:sldChg>
      <pc:sldChg chg="addSp delSp modSp">
        <pc:chgData name="Guest User" userId="S::urn:spo:anon#800615e7b4cc44130a7bc7efadb6a5adc444b93d7235c9f9e5f313ce348b5ddb::" providerId="AD" clId="Web-{DE9E3212-B973-709B-9666-E62821FC1F8F}" dt="2024-07-23T21:06:48.615" v="2763" actId="1076"/>
        <pc:sldMkLst>
          <pc:docMk/>
          <pc:sldMk cId="3096896597" sldId="266"/>
        </pc:sldMkLst>
        <pc:spChg chg="add del">
          <ac:chgData name="Guest User" userId="S::urn:spo:anon#800615e7b4cc44130a7bc7efadb6a5adc444b93d7235c9f9e5f313ce348b5ddb::" providerId="AD" clId="Web-{DE9E3212-B973-709B-9666-E62821FC1F8F}" dt="2024-07-23T21:05:48.051" v="2748"/>
          <ac:spMkLst>
            <pc:docMk/>
            <pc:sldMk cId="3096896597" sldId="266"/>
            <ac:spMk id="5" creationId="{51CBEBB1-C3C0-89DB-FA65-4DDEDE686B25}"/>
          </ac:spMkLst>
        </pc:spChg>
        <pc:spChg chg="add mod">
          <ac:chgData name="Guest User" userId="S::urn:spo:anon#800615e7b4cc44130a7bc7efadb6a5adc444b93d7235c9f9e5f313ce348b5ddb::" providerId="AD" clId="Web-{DE9E3212-B973-709B-9666-E62821FC1F8F}" dt="2024-07-23T21:06:44.271" v="2762" actId="1076"/>
          <ac:spMkLst>
            <pc:docMk/>
            <pc:sldMk cId="3096896597" sldId="266"/>
            <ac:spMk id="6" creationId="{F23EED6C-9044-C607-92C4-F1B0C180FD9F}"/>
          </ac:spMkLst>
        </pc:spChg>
        <pc:spChg chg="mod">
          <ac:chgData name="Guest User" userId="S::urn:spo:anon#800615e7b4cc44130a7bc7efadb6a5adc444b93d7235c9f9e5f313ce348b5ddb::" providerId="AD" clId="Web-{DE9E3212-B973-709B-9666-E62821FC1F8F}" dt="2024-07-23T21:05:50.676" v="2750" actId="20577"/>
          <ac:spMkLst>
            <pc:docMk/>
            <pc:sldMk cId="3096896597" sldId="266"/>
            <ac:spMk id="9" creationId="{22C64FE1-4918-EE5D-E1C6-E0ADE270A193}"/>
          </ac:spMkLst>
        </pc:spChg>
        <pc:picChg chg="add del mod">
          <ac:chgData name="Guest User" userId="S::urn:spo:anon#800615e7b4cc44130a7bc7efadb6a5adc444b93d7235c9f9e5f313ce348b5ddb::" providerId="AD" clId="Web-{DE9E3212-B973-709B-9666-E62821FC1F8F}" dt="2024-07-23T20:41:48.525" v="2737"/>
          <ac:picMkLst>
            <pc:docMk/>
            <pc:sldMk cId="3096896597" sldId="266"/>
            <ac:picMk id="3" creationId="{BD652FB9-F2B0-DBDB-0D5A-56B2BA40A09F}"/>
          </ac:picMkLst>
        </pc:picChg>
        <pc:picChg chg="mod">
          <ac:chgData name="Guest User" userId="S::urn:spo:anon#800615e7b4cc44130a7bc7efadb6a5adc444b93d7235c9f9e5f313ce348b5ddb::" providerId="AD" clId="Web-{DE9E3212-B973-709B-9666-E62821FC1F8F}" dt="2024-07-23T21:06:48.615" v="2763" actId="1076"/>
          <ac:picMkLst>
            <pc:docMk/>
            <pc:sldMk cId="3096896597" sldId="266"/>
            <ac:picMk id="4" creationId="{F5BBFBF0-AECE-BE35-CA10-2E4E3A60D176}"/>
          </ac:picMkLst>
        </pc:picChg>
      </pc:sldChg>
      <pc:sldChg chg="delSp modSp">
        <pc:chgData name="Guest User" userId="S::urn:spo:anon#800615e7b4cc44130a7bc7efadb6a5adc444b93d7235c9f9e5f313ce348b5ddb::" providerId="AD" clId="Web-{DE9E3212-B973-709B-9666-E62821FC1F8F}" dt="2024-07-24T07:52:21.188" v="2769"/>
        <pc:sldMkLst>
          <pc:docMk/>
          <pc:sldMk cId="2553861469" sldId="280"/>
        </pc:sldMkLst>
        <pc:spChg chg="del mod">
          <ac:chgData name="Guest User" userId="S::urn:spo:anon#800615e7b4cc44130a7bc7efadb6a5adc444b93d7235c9f9e5f313ce348b5ddb::" providerId="AD" clId="Web-{DE9E3212-B973-709B-9666-E62821FC1F8F}" dt="2024-07-24T07:52:21.188" v="2769"/>
          <ac:spMkLst>
            <pc:docMk/>
            <pc:sldMk cId="2553861469" sldId="280"/>
            <ac:spMk id="2" creationId="{1CA59814-8E98-1F56-0FAB-37F53636EC00}"/>
          </ac:spMkLst>
        </pc:spChg>
        <pc:graphicFrameChg chg="mod modGraphic">
          <ac:chgData name="Guest User" userId="S::urn:spo:anon#800615e7b4cc44130a7bc7efadb6a5adc444b93d7235c9f9e5f313ce348b5ddb::" providerId="AD" clId="Web-{DE9E3212-B973-709B-9666-E62821FC1F8F}" dt="2024-07-23T22:45:23.864" v="2765"/>
          <ac:graphicFrameMkLst>
            <pc:docMk/>
            <pc:sldMk cId="2553861469" sldId="280"/>
            <ac:graphicFrameMk id="3" creationId="{E355D286-68C5-2C0C-A57A-56E7BFD962FF}"/>
          </ac:graphicFrameMkLst>
        </pc:graphicFrameChg>
      </pc:sldChg>
    </pc:docChg>
  </pc:docChgLst>
  <pc:docChgLst>
    <pc:chgData name="Vendégfelhasználó" userId="S::urn:spo:anon#800615e7b4cc44130a7bc7efadb6a5adc444b93d7235c9f9e5f313ce348b5ddb::" providerId="AD" clId="Web-{D9CF3BAB-E6E7-CF1C-0EA0-1DC78160F501}"/>
    <pc:docChg chg="modSld">
      <pc:chgData name="Vendégfelhasználó" userId="S::urn:spo:anon#800615e7b4cc44130a7bc7efadb6a5adc444b93d7235c9f9e5f313ce348b5ddb::" providerId="AD" clId="Web-{D9CF3BAB-E6E7-CF1C-0EA0-1DC78160F501}" dt="2024-07-23T20:44:40.407" v="7" actId="20577"/>
      <pc:docMkLst>
        <pc:docMk/>
      </pc:docMkLst>
      <pc:sldChg chg="delSp modSp">
        <pc:chgData name="Vendégfelhasználó" userId="S::urn:spo:anon#800615e7b4cc44130a7bc7efadb6a5adc444b93d7235c9f9e5f313ce348b5ddb::" providerId="AD" clId="Web-{D9CF3BAB-E6E7-CF1C-0EA0-1DC78160F501}" dt="2024-07-23T20:44:40.407" v="7" actId="20577"/>
        <pc:sldMkLst>
          <pc:docMk/>
          <pc:sldMk cId="1349298055" sldId="282"/>
        </pc:sldMkLst>
        <pc:spChg chg="mod">
          <ac:chgData name="Vendégfelhasználó" userId="S::urn:spo:anon#800615e7b4cc44130a7bc7efadb6a5adc444b93d7235c9f9e5f313ce348b5ddb::" providerId="AD" clId="Web-{D9CF3BAB-E6E7-CF1C-0EA0-1DC78160F501}" dt="2024-07-23T20:44:40.407" v="7" actId="20577"/>
          <ac:spMkLst>
            <pc:docMk/>
            <pc:sldMk cId="1349298055" sldId="282"/>
            <ac:spMk id="4" creationId="{FF0405B0-D700-3798-099B-90CF52CBF884}"/>
          </ac:spMkLst>
        </pc:spChg>
        <pc:spChg chg="del">
          <ac:chgData name="Vendégfelhasználó" userId="S::urn:spo:anon#800615e7b4cc44130a7bc7efadb6a5adc444b93d7235c9f9e5f313ce348b5ddb::" providerId="AD" clId="Web-{D9CF3BAB-E6E7-CF1C-0EA0-1DC78160F501}" dt="2024-07-23T20:44:33.500" v="0"/>
          <ac:spMkLst>
            <pc:docMk/>
            <pc:sldMk cId="1349298055" sldId="282"/>
            <ac:spMk id="6" creationId="{C2E3377D-1334-DCB7-741D-7B57C49F2C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6201B-8422-4683-9184-4694B29CD7A0}" type="datetimeFigureOut">
              <a:rPr lang="en-GB" smtClean="0"/>
              <a:t>24/07/2024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C9249-58FE-40F4-85B5-6F02F17A0615}" type="slidenum">
              <a:rPr lang="en-GB" smtClean="0"/>
              <a:t>‹#›</a:t>
            </a:fld>
            <a:endParaRPr lang="en-GB"/>
          </a:p>
        </p:txBody>
      </p:sp>
    </p:spTree>
    <p:extLst>
      <p:ext uri="{BB962C8B-B14F-4D97-AF65-F5344CB8AC3E}">
        <p14:creationId xmlns:p14="http://schemas.microsoft.com/office/powerpoint/2010/main" val="179252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1</a:t>
            </a:fld>
            <a:endParaRPr lang="en-GB"/>
          </a:p>
        </p:txBody>
      </p:sp>
    </p:spTree>
    <p:extLst>
      <p:ext uri="{BB962C8B-B14F-4D97-AF65-F5344CB8AC3E}">
        <p14:creationId xmlns:p14="http://schemas.microsoft.com/office/powerpoint/2010/main" val="246154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err="1"/>
              <a:t>Uddhav</a:t>
            </a:r>
            <a:r>
              <a:rPr lang="en-GB"/>
              <a:t>; </a:t>
            </a:r>
            <a:r>
              <a:rPr lang="en-GB" sz="1200">
                <a:solidFill>
                  <a:srgbClr val="2E2D62"/>
                </a:solidFill>
                <a:latin typeface="Arial" panose="020B0604020202020204" pitchFamily="34" charset="0"/>
                <a:cs typeface="Arial" panose="020B0604020202020204" pitchFamily="34" charset="0"/>
              </a:rPr>
              <a:t>here we sandwich the quantum circuit by two classical layers at the beginning and the end. The main advantage is that the input and output classical bits are independent of the number of qubits in the quantum circuit.</a:t>
            </a:r>
          </a:p>
          <a:p>
            <a:endParaRPr lang="en-GB"/>
          </a:p>
        </p:txBody>
      </p:sp>
      <p:sp>
        <p:nvSpPr>
          <p:cNvPr id="4" name="Slide Number Placeholder 3"/>
          <p:cNvSpPr>
            <a:spLocks noGrp="1"/>
          </p:cNvSpPr>
          <p:nvPr>
            <p:ph type="sldNum" sz="quarter" idx="5"/>
          </p:nvPr>
        </p:nvSpPr>
        <p:spPr/>
        <p:txBody>
          <a:bodyPr/>
          <a:lstStyle/>
          <a:p>
            <a:fld id="{08EC9249-58FE-40F4-85B5-6F02F17A0615}" type="slidenum">
              <a:rPr lang="en-GB" smtClean="0"/>
              <a:t>10</a:t>
            </a:fld>
            <a:endParaRPr lang="en-GB"/>
          </a:p>
        </p:txBody>
      </p:sp>
    </p:spTree>
    <p:extLst>
      <p:ext uri="{BB962C8B-B14F-4D97-AF65-F5344CB8AC3E}">
        <p14:creationId xmlns:p14="http://schemas.microsoft.com/office/powerpoint/2010/main" val="2260125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Mike</a:t>
            </a:r>
          </a:p>
        </p:txBody>
      </p:sp>
      <p:sp>
        <p:nvSpPr>
          <p:cNvPr id="4" name="Slide Number Placeholder 3"/>
          <p:cNvSpPr>
            <a:spLocks noGrp="1"/>
          </p:cNvSpPr>
          <p:nvPr>
            <p:ph type="sldNum" sz="quarter" idx="5"/>
          </p:nvPr>
        </p:nvSpPr>
        <p:spPr/>
        <p:txBody>
          <a:bodyPr/>
          <a:lstStyle/>
          <a:p>
            <a:fld id="{08EC9249-58FE-40F4-85B5-6F02F17A0615}" type="slidenum">
              <a:rPr lang="en-GB" smtClean="0"/>
              <a:t>11</a:t>
            </a:fld>
            <a:endParaRPr lang="en-GB"/>
          </a:p>
        </p:txBody>
      </p:sp>
    </p:spTree>
    <p:extLst>
      <p:ext uri="{BB962C8B-B14F-4D97-AF65-F5344CB8AC3E}">
        <p14:creationId xmlns:p14="http://schemas.microsoft.com/office/powerpoint/2010/main" val="160655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Frazer</a:t>
            </a:r>
          </a:p>
        </p:txBody>
      </p:sp>
      <p:sp>
        <p:nvSpPr>
          <p:cNvPr id="4" name="Slide Number Placeholder 3"/>
          <p:cNvSpPr>
            <a:spLocks noGrp="1"/>
          </p:cNvSpPr>
          <p:nvPr>
            <p:ph type="sldNum" sz="quarter" idx="5"/>
          </p:nvPr>
        </p:nvSpPr>
        <p:spPr/>
        <p:txBody>
          <a:bodyPr/>
          <a:lstStyle/>
          <a:p>
            <a:fld id="{08EC9249-58FE-40F4-85B5-6F02F17A0615}" type="slidenum">
              <a:rPr lang="en-GB" smtClean="0"/>
              <a:t>12</a:t>
            </a:fld>
            <a:endParaRPr lang="en-GB"/>
          </a:p>
        </p:txBody>
      </p:sp>
    </p:spTree>
    <p:extLst>
      <p:ext uri="{BB962C8B-B14F-4D97-AF65-F5344CB8AC3E}">
        <p14:creationId xmlns:p14="http://schemas.microsoft.com/office/powerpoint/2010/main" val="18830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Frazer</a:t>
            </a:r>
          </a:p>
        </p:txBody>
      </p:sp>
      <p:sp>
        <p:nvSpPr>
          <p:cNvPr id="4" name="Slide Number Placeholder 3"/>
          <p:cNvSpPr>
            <a:spLocks noGrp="1"/>
          </p:cNvSpPr>
          <p:nvPr>
            <p:ph type="sldNum" sz="quarter" idx="5"/>
          </p:nvPr>
        </p:nvSpPr>
        <p:spPr/>
        <p:txBody>
          <a:bodyPr/>
          <a:lstStyle/>
          <a:p>
            <a:fld id="{08EC9249-58FE-40F4-85B5-6F02F17A0615}" type="slidenum">
              <a:rPr lang="en-GB" smtClean="0"/>
              <a:t>13</a:t>
            </a:fld>
            <a:endParaRPr lang="en-GB"/>
          </a:p>
        </p:txBody>
      </p:sp>
    </p:spTree>
    <p:extLst>
      <p:ext uri="{BB962C8B-B14F-4D97-AF65-F5344CB8AC3E}">
        <p14:creationId xmlns:p14="http://schemas.microsoft.com/office/powerpoint/2010/main" val="80636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8EC9249-58FE-40F4-85B5-6F02F17A0615}" type="slidenum">
              <a:rPr lang="en-GB" smtClean="0"/>
              <a:t>14</a:t>
            </a:fld>
            <a:endParaRPr lang="en-GB"/>
          </a:p>
        </p:txBody>
      </p:sp>
    </p:spTree>
    <p:extLst>
      <p:ext uri="{BB962C8B-B14F-4D97-AF65-F5344CB8AC3E}">
        <p14:creationId xmlns:p14="http://schemas.microsoft.com/office/powerpoint/2010/main" val="376890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8EC9249-58FE-40F4-85B5-6F02F17A0615}" type="slidenum">
              <a:rPr lang="en-GB" smtClean="0"/>
              <a:t>15</a:t>
            </a:fld>
            <a:endParaRPr lang="en-GB"/>
          </a:p>
        </p:txBody>
      </p:sp>
    </p:spTree>
    <p:extLst>
      <p:ext uri="{BB962C8B-B14F-4D97-AF65-F5344CB8AC3E}">
        <p14:creationId xmlns:p14="http://schemas.microsoft.com/office/powerpoint/2010/main" val="97539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2</a:t>
            </a:fld>
            <a:endParaRPr lang="en-GB"/>
          </a:p>
        </p:txBody>
      </p:sp>
    </p:spTree>
    <p:extLst>
      <p:ext uri="{BB962C8B-B14F-4D97-AF65-F5344CB8AC3E}">
        <p14:creationId xmlns:p14="http://schemas.microsoft.com/office/powerpoint/2010/main" val="271734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3</a:t>
            </a:fld>
            <a:endParaRPr lang="en-GB"/>
          </a:p>
        </p:txBody>
      </p:sp>
    </p:spTree>
    <p:extLst>
      <p:ext uri="{BB962C8B-B14F-4D97-AF65-F5344CB8AC3E}">
        <p14:creationId xmlns:p14="http://schemas.microsoft.com/office/powerpoint/2010/main" val="42474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4</a:t>
            </a:fld>
            <a:endParaRPr lang="en-GB"/>
          </a:p>
        </p:txBody>
      </p:sp>
    </p:spTree>
    <p:extLst>
      <p:ext uri="{BB962C8B-B14F-4D97-AF65-F5344CB8AC3E}">
        <p14:creationId xmlns:p14="http://schemas.microsoft.com/office/powerpoint/2010/main" val="326741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5</a:t>
            </a:fld>
            <a:endParaRPr lang="en-GB"/>
          </a:p>
        </p:txBody>
      </p:sp>
    </p:spTree>
    <p:extLst>
      <p:ext uri="{BB962C8B-B14F-4D97-AF65-F5344CB8AC3E}">
        <p14:creationId xmlns:p14="http://schemas.microsoft.com/office/powerpoint/2010/main" val="25713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6</a:t>
            </a:fld>
            <a:endParaRPr lang="en-GB"/>
          </a:p>
        </p:txBody>
      </p:sp>
    </p:spTree>
    <p:extLst>
      <p:ext uri="{BB962C8B-B14F-4D97-AF65-F5344CB8AC3E}">
        <p14:creationId xmlns:p14="http://schemas.microsoft.com/office/powerpoint/2010/main" val="227906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Uddhav</a:t>
            </a:r>
            <a:endParaRPr lang="en-GB"/>
          </a:p>
        </p:txBody>
      </p:sp>
      <p:sp>
        <p:nvSpPr>
          <p:cNvPr id="4" name="Slide Number Placeholder 3"/>
          <p:cNvSpPr>
            <a:spLocks noGrp="1"/>
          </p:cNvSpPr>
          <p:nvPr>
            <p:ph type="sldNum" sz="quarter" idx="5"/>
          </p:nvPr>
        </p:nvSpPr>
        <p:spPr/>
        <p:txBody>
          <a:bodyPr/>
          <a:lstStyle/>
          <a:p>
            <a:fld id="{08EC9249-58FE-40F4-85B5-6F02F17A0615}" type="slidenum">
              <a:rPr lang="en-GB" smtClean="0"/>
              <a:t>7</a:t>
            </a:fld>
            <a:endParaRPr lang="en-GB"/>
          </a:p>
        </p:txBody>
      </p:sp>
    </p:spTree>
    <p:extLst>
      <p:ext uri="{BB962C8B-B14F-4D97-AF65-F5344CB8AC3E}">
        <p14:creationId xmlns:p14="http://schemas.microsoft.com/office/powerpoint/2010/main" val="272233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Uddhav</a:t>
            </a:r>
            <a:endParaRPr lang="en-GB"/>
          </a:p>
        </p:txBody>
      </p:sp>
      <p:sp>
        <p:nvSpPr>
          <p:cNvPr id="4" name="Slide Number Placeholder 3"/>
          <p:cNvSpPr>
            <a:spLocks noGrp="1"/>
          </p:cNvSpPr>
          <p:nvPr>
            <p:ph type="sldNum" sz="quarter" idx="5"/>
          </p:nvPr>
        </p:nvSpPr>
        <p:spPr/>
        <p:txBody>
          <a:bodyPr/>
          <a:lstStyle/>
          <a:p>
            <a:fld id="{08EC9249-58FE-40F4-85B5-6F02F17A0615}" type="slidenum">
              <a:rPr lang="en-GB" smtClean="0"/>
              <a:t>8</a:t>
            </a:fld>
            <a:endParaRPr lang="en-GB"/>
          </a:p>
        </p:txBody>
      </p:sp>
    </p:spTree>
    <p:extLst>
      <p:ext uri="{BB962C8B-B14F-4D97-AF65-F5344CB8AC3E}">
        <p14:creationId xmlns:p14="http://schemas.microsoft.com/office/powerpoint/2010/main" val="108950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Freddie</a:t>
            </a:r>
          </a:p>
        </p:txBody>
      </p:sp>
      <p:sp>
        <p:nvSpPr>
          <p:cNvPr id="4" name="Slide Number Placeholder 3"/>
          <p:cNvSpPr>
            <a:spLocks noGrp="1"/>
          </p:cNvSpPr>
          <p:nvPr>
            <p:ph type="sldNum" sz="quarter" idx="5"/>
          </p:nvPr>
        </p:nvSpPr>
        <p:spPr/>
        <p:txBody>
          <a:bodyPr/>
          <a:lstStyle/>
          <a:p>
            <a:fld id="{08EC9249-58FE-40F4-85B5-6F02F17A0615}" type="slidenum">
              <a:rPr lang="en-GB" smtClean="0"/>
              <a:t>9</a:t>
            </a:fld>
            <a:endParaRPr lang="en-GB"/>
          </a:p>
        </p:txBody>
      </p:sp>
    </p:spTree>
    <p:extLst>
      <p:ext uri="{BB962C8B-B14F-4D97-AF65-F5344CB8AC3E}">
        <p14:creationId xmlns:p14="http://schemas.microsoft.com/office/powerpoint/2010/main" val="360579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FFEC-2798-F45C-1E1A-FC34A91F1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FDC9CCC-6713-E765-BE04-D46185E4F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D3DC29-58A9-D341-74C9-771FA2910D50}"/>
              </a:ext>
            </a:extLst>
          </p:cNvPr>
          <p:cNvSpPr>
            <a:spLocks noGrp="1"/>
          </p:cNvSpPr>
          <p:nvPr>
            <p:ph type="dt" sz="half" idx="10"/>
          </p:nvPr>
        </p:nvSpPr>
        <p:spPr/>
        <p:txBody>
          <a:bodyPr/>
          <a:lstStyle/>
          <a:p>
            <a:fld id="{23BB24D6-F558-45B5-A226-702C13B4A29F}" type="datetime1">
              <a:rPr lang="en-GB" smtClean="0"/>
              <a:t>24/07/2024</a:t>
            </a:fld>
            <a:endParaRPr lang="en-GB"/>
          </a:p>
        </p:txBody>
      </p:sp>
      <p:sp>
        <p:nvSpPr>
          <p:cNvPr id="5" name="Footer Placeholder 4">
            <a:extLst>
              <a:ext uri="{FF2B5EF4-FFF2-40B4-BE49-F238E27FC236}">
                <a16:creationId xmlns:a16="http://schemas.microsoft.com/office/drawing/2014/main" id="{DE8697DB-FF5A-E9B1-3F40-B84FFC609708}"/>
              </a:ext>
            </a:extLst>
          </p:cNvPr>
          <p:cNvSpPr>
            <a:spLocks noGrp="1"/>
          </p:cNvSpPr>
          <p:nvPr>
            <p:ph type="ftr" sz="quarter" idx="11"/>
          </p:nvPr>
        </p:nvSpPr>
        <p:spPr/>
        <p:txBody>
          <a:bodyPr/>
          <a:lstStyle/>
          <a:p>
            <a:r>
              <a:rPr lang="en-GB"/>
              <a:t>UK Quantum Hackathon 2024</a:t>
            </a:r>
          </a:p>
        </p:txBody>
      </p:sp>
      <p:sp>
        <p:nvSpPr>
          <p:cNvPr id="6" name="Slide Number Placeholder 5">
            <a:extLst>
              <a:ext uri="{FF2B5EF4-FFF2-40B4-BE49-F238E27FC236}">
                <a16:creationId xmlns:a16="http://schemas.microsoft.com/office/drawing/2014/main" id="{7C8B1716-4F40-6E4F-593B-E95B144CC234}"/>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18013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57A9-EEA4-D26A-BE49-884D8F744D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55ADCB-E9F6-22BD-BA3F-C9DF466F0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3DA1B2-C47C-F41F-2E38-3AE7460C8011}"/>
              </a:ext>
            </a:extLst>
          </p:cNvPr>
          <p:cNvSpPr>
            <a:spLocks noGrp="1"/>
          </p:cNvSpPr>
          <p:nvPr>
            <p:ph type="dt" sz="half" idx="10"/>
          </p:nvPr>
        </p:nvSpPr>
        <p:spPr/>
        <p:txBody>
          <a:bodyPr/>
          <a:lstStyle/>
          <a:p>
            <a:fld id="{BFDA8C87-A6A9-472F-85DF-7AC2BE0EA804}" type="datetime1">
              <a:rPr lang="en-GB" smtClean="0"/>
              <a:t>24/07/2024</a:t>
            </a:fld>
            <a:endParaRPr lang="en-GB"/>
          </a:p>
        </p:txBody>
      </p:sp>
      <p:sp>
        <p:nvSpPr>
          <p:cNvPr id="5" name="Footer Placeholder 4">
            <a:extLst>
              <a:ext uri="{FF2B5EF4-FFF2-40B4-BE49-F238E27FC236}">
                <a16:creationId xmlns:a16="http://schemas.microsoft.com/office/drawing/2014/main" id="{BD6258AD-9CC2-F881-D533-10D2047867D8}"/>
              </a:ext>
            </a:extLst>
          </p:cNvPr>
          <p:cNvSpPr>
            <a:spLocks noGrp="1"/>
          </p:cNvSpPr>
          <p:nvPr>
            <p:ph type="ftr" sz="quarter" idx="11"/>
          </p:nvPr>
        </p:nvSpPr>
        <p:spPr/>
        <p:txBody>
          <a:bodyPr/>
          <a:lstStyle/>
          <a:p>
            <a:r>
              <a:rPr lang="en-GB"/>
              <a:t>UK Quantum Hackathon 2024</a:t>
            </a:r>
          </a:p>
        </p:txBody>
      </p:sp>
      <p:sp>
        <p:nvSpPr>
          <p:cNvPr id="6" name="Slide Number Placeholder 5">
            <a:extLst>
              <a:ext uri="{FF2B5EF4-FFF2-40B4-BE49-F238E27FC236}">
                <a16:creationId xmlns:a16="http://schemas.microsoft.com/office/drawing/2014/main" id="{9DC614FD-85A2-561B-F0BF-68C6AA3352C7}"/>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321646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DB5B7-3F1F-2AD9-18B0-AF9234F113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3830BF-E8EE-4A8C-7816-6A1EF36A5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3EE858-9216-3569-6E02-E2CD63BFBE3A}"/>
              </a:ext>
            </a:extLst>
          </p:cNvPr>
          <p:cNvSpPr>
            <a:spLocks noGrp="1"/>
          </p:cNvSpPr>
          <p:nvPr>
            <p:ph type="dt" sz="half" idx="10"/>
          </p:nvPr>
        </p:nvSpPr>
        <p:spPr/>
        <p:txBody>
          <a:bodyPr/>
          <a:lstStyle/>
          <a:p>
            <a:fld id="{98E3B1CA-6570-4406-A40D-0A1E7B6E3A56}" type="datetime1">
              <a:rPr lang="en-GB" smtClean="0"/>
              <a:t>24/07/2024</a:t>
            </a:fld>
            <a:endParaRPr lang="en-GB"/>
          </a:p>
        </p:txBody>
      </p:sp>
      <p:sp>
        <p:nvSpPr>
          <p:cNvPr id="5" name="Footer Placeholder 4">
            <a:extLst>
              <a:ext uri="{FF2B5EF4-FFF2-40B4-BE49-F238E27FC236}">
                <a16:creationId xmlns:a16="http://schemas.microsoft.com/office/drawing/2014/main" id="{DE749594-C5B7-D358-0935-9BE6D93D09C1}"/>
              </a:ext>
            </a:extLst>
          </p:cNvPr>
          <p:cNvSpPr>
            <a:spLocks noGrp="1"/>
          </p:cNvSpPr>
          <p:nvPr>
            <p:ph type="ftr" sz="quarter" idx="11"/>
          </p:nvPr>
        </p:nvSpPr>
        <p:spPr/>
        <p:txBody>
          <a:bodyPr/>
          <a:lstStyle/>
          <a:p>
            <a:r>
              <a:rPr lang="en-GB"/>
              <a:t>UK Quantum Hackathon 2024</a:t>
            </a:r>
          </a:p>
        </p:txBody>
      </p:sp>
      <p:sp>
        <p:nvSpPr>
          <p:cNvPr id="6" name="Slide Number Placeholder 5">
            <a:extLst>
              <a:ext uri="{FF2B5EF4-FFF2-40B4-BE49-F238E27FC236}">
                <a16:creationId xmlns:a16="http://schemas.microsoft.com/office/drawing/2014/main" id="{DB66BCAC-BDF9-5FCF-AD7D-F85D9CBD13CF}"/>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57843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5A83-9578-B006-0864-AC20C8E383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637002-1465-0650-A056-92D06E060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B083D4-66A1-2840-398B-F1E93FF8F918}"/>
              </a:ext>
            </a:extLst>
          </p:cNvPr>
          <p:cNvSpPr>
            <a:spLocks noGrp="1"/>
          </p:cNvSpPr>
          <p:nvPr>
            <p:ph type="dt" sz="half" idx="10"/>
          </p:nvPr>
        </p:nvSpPr>
        <p:spPr/>
        <p:txBody>
          <a:bodyPr/>
          <a:lstStyle/>
          <a:p>
            <a:fld id="{1CD5EF25-6399-49D6-8C07-84AF0A7C1376}" type="datetime1">
              <a:rPr lang="en-GB" smtClean="0"/>
              <a:t>24/07/2024</a:t>
            </a:fld>
            <a:endParaRPr lang="en-GB"/>
          </a:p>
        </p:txBody>
      </p:sp>
      <p:sp>
        <p:nvSpPr>
          <p:cNvPr id="5" name="Footer Placeholder 4">
            <a:extLst>
              <a:ext uri="{FF2B5EF4-FFF2-40B4-BE49-F238E27FC236}">
                <a16:creationId xmlns:a16="http://schemas.microsoft.com/office/drawing/2014/main" id="{8C9BCD6A-DF6F-6D93-7252-A20051423035}"/>
              </a:ext>
            </a:extLst>
          </p:cNvPr>
          <p:cNvSpPr>
            <a:spLocks noGrp="1"/>
          </p:cNvSpPr>
          <p:nvPr>
            <p:ph type="ftr" sz="quarter" idx="11"/>
          </p:nvPr>
        </p:nvSpPr>
        <p:spPr/>
        <p:txBody>
          <a:bodyPr/>
          <a:lstStyle/>
          <a:p>
            <a:r>
              <a:rPr lang="en-GB"/>
              <a:t>UK Quantum Hackathon 2024</a:t>
            </a:r>
          </a:p>
        </p:txBody>
      </p:sp>
      <p:sp>
        <p:nvSpPr>
          <p:cNvPr id="6" name="Slide Number Placeholder 5">
            <a:extLst>
              <a:ext uri="{FF2B5EF4-FFF2-40B4-BE49-F238E27FC236}">
                <a16:creationId xmlns:a16="http://schemas.microsoft.com/office/drawing/2014/main" id="{D5A5E712-67F3-D94B-DC57-9CFA5AD3B985}"/>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213089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6D38-5556-5668-F2B7-A93374D19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25185E-EF9F-F013-3F34-F71834C76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50FB0-EC8D-4CCF-A54D-7677FA703165}"/>
              </a:ext>
            </a:extLst>
          </p:cNvPr>
          <p:cNvSpPr>
            <a:spLocks noGrp="1"/>
          </p:cNvSpPr>
          <p:nvPr>
            <p:ph type="dt" sz="half" idx="10"/>
          </p:nvPr>
        </p:nvSpPr>
        <p:spPr/>
        <p:txBody>
          <a:bodyPr/>
          <a:lstStyle/>
          <a:p>
            <a:fld id="{7E395415-9343-4B29-88E4-0E9D4EB03280}" type="datetime1">
              <a:rPr lang="en-GB" smtClean="0"/>
              <a:t>24/07/2024</a:t>
            </a:fld>
            <a:endParaRPr lang="en-GB"/>
          </a:p>
        </p:txBody>
      </p:sp>
      <p:sp>
        <p:nvSpPr>
          <p:cNvPr id="5" name="Footer Placeholder 4">
            <a:extLst>
              <a:ext uri="{FF2B5EF4-FFF2-40B4-BE49-F238E27FC236}">
                <a16:creationId xmlns:a16="http://schemas.microsoft.com/office/drawing/2014/main" id="{1501AAC4-82BF-A97C-2B14-2DFC73409DDC}"/>
              </a:ext>
            </a:extLst>
          </p:cNvPr>
          <p:cNvSpPr>
            <a:spLocks noGrp="1"/>
          </p:cNvSpPr>
          <p:nvPr>
            <p:ph type="ftr" sz="quarter" idx="11"/>
          </p:nvPr>
        </p:nvSpPr>
        <p:spPr/>
        <p:txBody>
          <a:bodyPr/>
          <a:lstStyle/>
          <a:p>
            <a:r>
              <a:rPr lang="en-GB"/>
              <a:t>UK Quantum Hackathon 2024</a:t>
            </a:r>
          </a:p>
        </p:txBody>
      </p:sp>
      <p:sp>
        <p:nvSpPr>
          <p:cNvPr id="6" name="Slide Number Placeholder 5">
            <a:extLst>
              <a:ext uri="{FF2B5EF4-FFF2-40B4-BE49-F238E27FC236}">
                <a16:creationId xmlns:a16="http://schemas.microsoft.com/office/drawing/2014/main" id="{C984517E-D275-FBBA-A470-A5A64C96EF65}"/>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348906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1B45-BD74-5015-9D91-9EB942B8EB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AE942B-4266-5201-5A89-91D6D63EB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F3D24D-9363-FE83-EE90-9B350DEAD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91ED32-6A4B-EE45-1F60-869CF94FA227}"/>
              </a:ext>
            </a:extLst>
          </p:cNvPr>
          <p:cNvSpPr>
            <a:spLocks noGrp="1"/>
          </p:cNvSpPr>
          <p:nvPr>
            <p:ph type="dt" sz="half" idx="10"/>
          </p:nvPr>
        </p:nvSpPr>
        <p:spPr/>
        <p:txBody>
          <a:bodyPr/>
          <a:lstStyle/>
          <a:p>
            <a:fld id="{B0E5702D-D467-433F-A77A-57D706E0DE40}" type="datetime1">
              <a:rPr lang="en-GB" smtClean="0"/>
              <a:t>24/07/2024</a:t>
            </a:fld>
            <a:endParaRPr lang="en-GB"/>
          </a:p>
        </p:txBody>
      </p:sp>
      <p:sp>
        <p:nvSpPr>
          <p:cNvPr id="6" name="Footer Placeholder 5">
            <a:extLst>
              <a:ext uri="{FF2B5EF4-FFF2-40B4-BE49-F238E27FC236}">
                <a16:creationId xmlns:a16="http://schemas.microsoft.com/office/drawing/2014/main" id="{DF258D96-E120-B270-6AA4-BDCE11966915}"/>
              </a:ext>
            </a:extLst>
          </p:cNvPr>
          <p:cNvSpPr>
            <a:spLocks noGrp="1"/>
          </p:cNvSpPr>
          <p:nvPr>
            <p:ph type="ftr" sz="quarter" idx="11"/>
          </p:nvPr>
        </p:nvSpPr>
        <p:spPr/>
        <p:txBody>
          <a:bodyPr/>
          <a:lstStyle/>
          <a:p>
            <a:r>
              <a:rPr lang="en-GB"/>
              <a:t>UK Quantum Hackathon 2024</a:t>
            </a:r>
          </a:p>
        </p:txBody>
      </p:sp>
      <p:sp>
        <p:nvSpPr>
          <p:cNvPr id="7" name="Slide Number Placeholder 6">
            <a:extLst>
              <a:ext uri="{FF2B5EF4-FFF2-40B4-BE49-F238E27FC236}">
                <a16:creationId xmlns:a16="http://schemas.microsoft.com/office/drawing/2014/main" id="{0EBF6970-ED25-885D-69B1-53EEE27836BB}"/>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104762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800F-AB8C-6C49-974F-3FFC50ED70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2F85EA-F2F8-39C2-2027-60B55154A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F0C97-49B7-F4BB-5D86-61398B151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9CEE49-C68D-9878-1D4E-C5EDA87C5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52640-7D95-0AF5-F0A5-E841047DB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4C8804-BFCD-7607-42F8-A4F1C22F5C3C}"/>
              </a:ext>
            </a:extLst>
          </p:cNvPr>
          <p:cNvSpPr>
            <a:spLocks noGrp="1"/>
          </p:cNvSpPr>
          <p:nvPr>
            <p:ph type="dt" sz="half" idx="10"/>
          </p:nvPr>
        </p:nvSpPr>
        <p:spPr/>
        <p:txBody>
          <a:bodyPr/>
          <a:lstStyle/>
          <a:p>
            <a:fld id="{A8E0ED7D-F80A-4888-A015-516592BA35B8}" type="datetime1">
              <a:rPr lang="en-GB" smtClean="0"/>
              <a:t>24/07/2024</a:t>
            </a:fld>
            <a:endParaRPr lang="en-GB"/>
          </a:p>
        </p:txBody>
      </p:sp>
      <p:sp>
        <p:nvSpPr>
          <p:cNvPr id="8" name="Footer Placeholder 7">
            <a:extLst>
              <a:ext uri="{FF2B5EF4-FFF2-40B4-BE49-F238E27FC236}">
                <a16:creationId xmlns:a16="http://schemas.microsoft.com/office/drawing/2014/main" id="{E8DD035E-0065-2FC4-3183-3011F59836C8}"/>
              </a:ext>
            </a:extLst>
          </p:cNvPr>
          <p:cNvSpPr>
            <a:spLocks noGrp="1"/>
          </p:cNvSpPr>
          <p:nvPr>
            <p:ph type="ftr" sz="quarter" idx="11"/>
          </p:nvPr>
        </p:nvSpPr>
        <p:spPr/>
        <p:txBody>
          <a:bodyPr/>
          <a:lstStyle/>
          <a:p>
            <a:r>
              <a:rPr lang="en-GB"/>
              <a:t>UK Quantum Hackathon 2024</a:t>
            </a:r>
          </a:p>
        </p:txBody>
      </p:sp>
      <p:sp>
        <p:nvSpPr>
          <p:cNvPr id="9" name="Slide Number Placeholder 8">
            <a:extLst>
              <a:ext uri="{FF2B5EF4-FFF2-40B4-BE49-F238E27FC236}">
                <a16:creationId xmlns:a16="http://schemas.microsoft.com/office/drawing/2014/main" id="{4AF8A2E0-8B9D-7A89-599B-4C774C1C6902}"/>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79184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6095-8930-0A6B-500F-101878001B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ADD12E-7E5A-0485-C173-01729D4C4E07}"/>
              </a:ext>
            </a:extLst>
          </p:cNvPr>
          <p:cNvSpPr>
            <a:spLocks noGrp="1"/>
          </p:cNvSpPr>
          <p:nvPr>
            <p:ph type="dt" sz="half" idx="10"/>
          </p:nvPr>
        </p:nvSpPr>
        <p:spPr/>
        <p:txBody>
          <a:bodyPr/>
          <a:lstStyle/>
          <a:p>
            <a:fld id="{8867D388-C8F9-446B-A715-8E9594BD348A}" type="datetime1">
              <a:rPr lang="en-GB" smtClean="0"/>
              <a:t>24/07/2024</a:t>
            </a:fld>
            <a:endParaRPr lang="en-GB"/>
          </a:p>
        </p:txBody>
      </p:sp>
      <p:sp>
        <p:nvSpPr>
          <p:cNvPr id="4" name="Footer Placeholder 3">
            <a:extLst>
              <a:ext uri="{FF2B5EF4-FFF2-40B4-BE49-F238E27FC236}">
                <a16:creationId xmlns:a16="http://schemas.microsoft.com/office/drawing/2014/main" id="{8A59315A-A4E7-BDA9-4658-78A82D4335EA}"/>
              </a:ext>
            </a:extLst>
          </p:cNvPr>
          <p:cNvSpPr>
            <a:spLocks noGrp="1"/>
          </p:cNvSpPr>
          <p:nvPr>
            <p:ph type="ftr" sz="quarter" idx="11"/>
          </p:nvPr>
        </p:nvSpPr>
        <p:spPr/>
        <p:txBody>
          <a:bodyPr/>
          <a:lstStyle/>
          <a:p>
            <a:r>
              <a:rPr lang="en-GB"/>
              <a:t>UK Quantum Hackathon 2024</a:t>
            </a:r>
          </a:p>
        </p:txBody>
      </p:sp>
      <p:sp>
        <p:nvSpPr>
          <p:cNvPr id="5" name="Slide Number Placeholder 4">
            <a:extLst>
              <a:ext uri="{FF2B5EF4-FFF2-40B4-BE49-F238E27FC236}">
                <a16:creationId xmlns:a16="http://schemas.microsoft.com/office/drawing/2014/main" id="{2D9692D8-674D-BDF1-464F-A391E8B3D668}"/>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315409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26D6F-BA21-3575-90F1-2AA1D6910DC3}"/>
              </a:ext>
            </a:extLst>
          </p:cNvPr>
          <p:cNvSpPr>
            <a:spLocks noGrp="1"/>
          </p:cNvSpPr>
          <p:nvPr>
            <p:ph type="dt" sz="half" idx="10"/>
          </p:nvPr>
        </p:nvSpPr>
        <p:spPr/>
        <p:txBody>
          <a:bodyPr/>
          <a:lstStyle/>
          <a:p>
            <a:fld id="{80B2C607-7211-4CCA-AA4C-83DA4DBCBAB0}" type="datetime1">
              <a:rPr lang="en-GB" smtClean="0"/>
              <a:t>24/07/2024</a:t>
            </a:fld>
            <a:endParaRPr lang="en-GB"/>
          </a:p>
        </p:txBody>
      </p:sp>
      <p:sp>
        <p:nvSpPr>
          <p:cNvPr id="3" name="Footer Placeholder 2">
            <a:extLst>
              <a:ext uri="{FF2B5EF4-FFF2-40B4-BE49-F238E27FC236}">
                <a16:creationId xmlns:a16="http://schemas.microsoft.com/office/drawing/2014/main" id="{6455C686-CB72-A4C9-FB12-2D4A06699458}"/>
              </a:ext>
            </a:extLst>
          </p:cNvPr>
          <p:cNvSpPr>
            <a:spLocks noGrp="1"/>
          </p:cNvSpPr>
          <p:nvPr>
            <p:ph type="ftr" sz="quarter" idx="11"/>
          </p:nvPr>
        </p:nvSpPr>
        <p:spPr/>
        <p:txBody>
          <a:bodyPr/>
          <a:lstStyle/>
          <a:p>
            <a:r>
              <a:rPr lang="en-GB"/>
              <a:t>UK Quantum Hackathon 2024</a:t>
            </a:r>
          </a:p>
        </p:txBody>
      </p:sp>
      <p:sp>
        <p:nvSpPr>
          <p:cNvPr id="4" name="Slide Number Placeholder 3">
            <a:extLst>
              <a:ext uri="{FF2B5EF4-FFF2-40B4-BE49-F238E27FC236}">
                <a16:creationId xmlns:a16="http://schemas.microsoft.com/office/drawing/2014/main" id="{67CF6828-E820-CFD4-9219-D42DC5E01D8B}"/>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74481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66C-9C46-B028-F04F-1B9FA1B46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B81555-02F7-DC2F-6992-DCAB8CA90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3A8682-AFB4-142B-2F8A-0C8702BA3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63E7B-C377-661A-3295-61BA9276F8B7}"/>
              </a:ext>
            </a:extLst>
          </p:cNvPr>
          <p:cNvSpPr>
            <a:spLocks noGrp="1"/>
          </p:cNvSpPr>
          <p:nvPr>
            <p:ph type="dt" sz="half" idx="10"/>
          </p:nvPr>
        </p:nvSpPr>
        <p:spPr/>
        <p:txBody>
          <a:bodyPr/>
          <a:lstStyle/>
          <a:p>
            <a:fld id="{A7BABE5E-3FFE-4D55-96FD-84003A501C13}" type="datetime1">
              <a:rPr lang="en-GB" smtClean="0"/>
              <a:t>24/07/2024</a:t>
            </a:fld>
            <a:endParaRPr lang="en-GB"/>
          </a:p>
        </p:txBody>
      </p:sp>
      <p:sp>
        <p:nvSpPr>
          <p:cNvPr id="6" name="Footer Placeholder 5">
            <a:extLst>
              <a:ext uri="{FF2B5EF4-FFF2-40B4-BE49-F238E27FC236}">
                <a16:creationId xmlns:a16="http://schemas.microsoft.com/office/drawing/2014/main" id="{1EDAE56B-6BD3-89B6-8A6B-DF372D3C59D5}"/>
              </a:ext>
            </a:extLst>
          </p:cNvPr>
          <p:cNvSpPr>
            <a:spLocks noGrp="1"/>
          </p:cNvSpPr>
          <p:nvPr>
            <p:ph type="ftr" sz="quarter" idx="11"/>
          </p:nvPr>
        </p:nvSpPr>
        <p:spPr/>
        <p:txBody>
          <a:bodyPr/>
          <a:lstStyle/>
          <a:p>
            <a:r>
              <a:rPr lang="en-GB"/>
              <a:t>UK Quantum Hackathon 2024</a:t>
            </a:r>
          </a:p>
        </p:txBody>
      </p:sp>
      <p:sp>
        <p:nvSpPr>
          <p:cNvPr id="7" name="Slide Number Placeholder 6">
            <a:extLst>
              <a:ext uri="{FF2B5EF4-FFF2-40B4-BE49-F238E27FC236}">
                <a16:creationId xmlns:a16="http://schemas.microsoft.com/office/drawing/2014/main" id="{FC9DD2C7-5785-FF40-73F6-8F99D9E33CC4}"/>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37493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38C0-06D5-A6E7-C1D3-2A4F44E88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27E581-1008-B14F-CEB3-A8B6B1384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AAFD57-E5D2-8B1B-ADBF-074C5B01A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E9957-F962-D1A6-65A8-4B11FE721BC6}"/>
              </a:ext>
            </a:extLst>
          </p:cNvPr>
          <p:cNvSpPr>
            <a:spLocks noGrp="1"/>
          </p:cNvSpPr>
          <p:nvPr>
            <p:ph type="dt" sz="half" idx="10"/>
          </p:nvPr>
        </p:nvSpPr>
        <p:spPr/>
        <p:txBody>
          <a:bodyPr/>
          <a:lstStyle/>
          <a:p>
            <a:fld id="{94736400-1349-4F1F-8541-26711E72896E}" type="datetime1">
              <a:rPr lang="en-GB" smtClean="0"/>
              <a:t>24/07/2024</a:t>
            </a:fld>
            <a:endParaRPr lang="en-GB"/>
          </a:p>
        </p:txBody>
      </p:sp>
      <p:sp>
        <p:nvSpPr>
          <p:cNvPr id="6" name="Footer Placeholder 5">
            <a:extLst>
              <a:ext uri="{FF2B5EF4-FFF2-40B4-BE49-F238E27FC236}">
                <a16:creationId xmlns:a16="http://schemas.microsoft.com/office/drawing/2014/main" id="{DAC140D3-DCD3-0FFB-C66A-BFF61CD9DF4E}"/>
              </a:ext>
            </a:extLst>
          </p:cNvPr>
          <p:cNvSpPr>
            <a:spLocks noGrp="1"/>
          </p:cNvSpPr>
          <p:nvPr>
            <p:ph type="ftr" sz="quarter" idx="11"/>
          </p:nvPr>
        </p:nvSpPr>
        <p:spPr/>
        <p:txBody>
          <a:bodyPr/>
          <a:lstStyle/>
          <a:p>
            <a:r>
              <a:rPr lang="en-GB"/>
              <a:t>UK Quantum Hackathon 2024</a:t>
            </a:r>
          </a:p>
        </p:txBody>
      </p:sp>
      <p:sp>
        <p:nvSpPr>
          <p:cNvPr id="7" name="Slide Number Placeholder 6">
            <a:extLst>
              <a:ext uri="{FF2B5EF4-FFF2-40B4-BE49-F238E27FC236}">
                <a16:creationId xmlns:a16="http://schemas.microsoft.com/office/drawing/2014/main" id="{A86745D6-BD0D-E11B-4A7C-A7F180FA7DA1}"/>
              </a:ext>
            </a:extLst>
          </p:cNvPr>
          <p:cNvSpPr>
            <a:spLocks noGrp="1"/>
          </p:cNvSpPr>
          <p:nvPr>
            <p:ph type="sldNum" sz="quarter" idx="12"/>
          </p:nvPr>
        </p:nvSpPr>
        <p:spPr/>
        <p:txBody>
          <a:bodyPr/>
          <a:lstStyle/>
          <a:p>
            <a:fld id="{0FCD8102-D19D-4AD3-B47B-2262A0F753A8}" type="slidenum">
              <a:rPr lang="en-GB" smtClean="0"/>
              <a:t>‹#›</a:t>
            </a:fld>
            <a:endParaRPr lang="en-GB"/>
          </a:p>
        </p:txBody>
      </p:sp>
    </p:spTree>
    <p:extLst>
      <p:ext uri="{BB962C8B-B14F-4D97-AF65-F5344CB8AC3E}">
        <p14:creationId xmlns:p14="http://schemas.microsoft.com/office/powerpoint/2010/main" val="326797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887C7-13A4-DF97-BA44-68CDCB641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98E743-D3C6-214B-E129-33006F2E4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E2CBDA-D512-3682-EEBE-EECAB7CE6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70514B-A27E-4725-81F7-FB5B95AEDB6F}" type="datetime1">
              <a:rPr lang="en-GB" smtClean="0"/>
              <a:t>24/07/2024</a:t>
            </a:fld>
            <a:endParaRPr lang="en-GB"/>
          </a:p>
        </p:txBody>
      </p:sp>
      <p:sp>
        <p:nvSpPr>
          <p:cNvPr id="5" name="Footer Placeholder 4">
            <a:extLst>
              <a:ext uri="{FF2B5EF4-FFF2-40B4-BE49-F238E27FC236}">
                <a16:creationId xmlns:a16="http://schemas.microsoft.com/office/drawing/2014/main" id="{071DFC3C-92AA-00CF-FA3F-BA11582F4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UK Quantum Hackathon 2024</a:t>
            </a:r>
          </a:p>
        </p:txBody>
      </p:sp>
      <p:sp>
        <p:nvSpPr>
          <p:cNvPr id="6" name="Slide Number Placeholder 5">
            <a:extLst>
              <a:ext uri="{FF2B5EF4-FFF2-40B4-BE49-F238E27FC236}">
                <a16:creationId xmlns:a16="http://schemas.microsoft.com/office/drawing/2014/main" id="{6CD49D30-3346-8837-24EA-AB2B802A1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CD8102-D19D-4AD3-B47B-2262A0F753A8}" type="slidenum">
              <a:rPr lang="en-GB" smtClean="0"/>
              <a:t>‹#›</a:t>
            </a:fld>
            <a:endParaRPr lang="en-GB"/>
          </a:p>
        </p:txBody>
      </p:sp>
    </p:spTree>
    <p:extLst>
      <p:ext uri="{BB962C8B-B14F-4D97-AF65-F5344CB8AC3E}">
        <p14:creationId xmlns:p14="http://schemas.microsoft.com/office/powerpoint/2010/main" val="107695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5F7DB8-6B40-01D8-657C-72283063766D}"/>
              </a:ext>
            </a:extLst>
          </p:cNvPr>
          <p:cNvSpPr/>
          <p:nvPr/>
        </p:nvSpPr>
        <p:spPr>
          <a:xfrm>
            <a:off x="0" y="0"/>
            <a:ext cx="12192000" cy="3174804"/>
          </a:xfrm>
          <a:prstGeom prst="rect">
            <a:avLst/>
          </a:prstGeom>
          <a:solidFill>
            <a:srgbClr val="2E2D6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5" name="Picture 14" descr="A computer screen shot&#10;&#10;Description automatically generated">
            <a:extLst>
              <a:ext uri="{FF2B5EF4-FFF2-40B4-BE49-F238E27FC236}">
                <a16:creationId xmlns:a16="http://schemas.microsoft.com/office/drawing/2014/main" id="{C308327D-E2C7-375F-0176-BF38FA4E5A2E}"/>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6675" r="22734" b="55969"/>
          <a:stretch/>
        </p:blipFill>
        <p:spPr>
          <a:xfrm>
            <a:off x="0" y="0"/>
            <a:ext cx="12192000" cy="3315554"/>
          </a:xfrm>
          <a:prstGeom prst="rect">
            <a:avLst/>
          </a:prstGeom>
        </p:spPr>
      </p:pic>
      <p:cxnSp>
        <p:nvCxnSpPr>
          <p:cNvPr id="17" name="Straight Connector 16">
            <a:extLst>
              <a:ext uri="{FF2B5EF4-FFF2-40B4-BE49-F238E27FC236}">
                <a16:creationId xmlns:a16="http://schemas.microsoft.com/office/drawing/2014/main" id="{5DB417D7-1BD3-BF63-5B26-8FA5616CAC85}"/>
              </a:ext>
            </a:extLst>
          </p:cNvPr>
          <p:cNvCxnSpPr>
            <a:cxnSpLocks noGrp="1" noRot="1" noMove="1" noResize="1" noEditPoints="1" noAdjustHandles="1" noChangeArrowheads="1" noChangeShapeType="1"/>
          </p:cNvCxnSpPr>
          <p:nvPr/>
        </p:nvCxnSpPr>
        <p:spPr>
          <a:xfrm>
            <a:off x="0" y="3321698"/>
            <a:ext cx="12192000" cy="0"/>
          </a:xfrm>
          <a:prstGeom prst="line">
            <a:avLst/>
          </a:prstGeom>
          <a:ln w="139700">
            <a:solidFill>
              <a:srgbClr val="FF6900"/>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894199C-F686-8F68-A291-746F631638C1}"/>
              </a:ext>
            </a:extLst>
          </p:cNvPr>
          <p:cNvSpPr txBox="1">
            <a:spLocks noGrp="1" noRot="1" noMove="1" noResize="1" noEditPoints="1" noAdjustHandles="1" noChangeArrowheads="1" noChangeShapeType="1"/>
          </p:cNvSpPr>
          <p:nvPr/>
        </p:nvSpPr>
        <p:spPr>
          <a:xfrm>
            <a:off x="278642" y="3517891"/>
            <a:ext cx="11634716" cy="523220"/>
          </a:xfrm>
          <a:prstGeom prst="rect">
            <a:avLst/>
          </a:prstGeom>
          <a:noFill/>
        </p:spPr>
        <p:txBody>
          <a:bodyPr wrap="square" rtlCol="0">
            <a:spAutoFit/>
          </a:bodyPr>
          <a:lstStyle/>
          <a:p>
            <a:r>
              <a:rPr lang="en-GB" sz="2800" b="1">
                <a:solidFill>
                  <a:srgbClr val="2E2D62"/>
                </a:solidFill>
                <a:latin typeface="Arial" panose="020B0604020202020204" pitchFamily="34" charset="0"/>
                <a:cs typeface="Arial" panose="020B0604020202020204" pitchFamily="34" charset="0"/>
              </a:rPr>
              <a:t>NHS </a:t>
            </a:r>
            <a:r>
              <a:rPr lang="en-GB" sz="2800" b="1" err="1">
                <a:solidFill>
                  <a:srgbClr val="2E2D62"/>
                </a:solidFill>
                <a:latin typeface="Arial" panose="020B0604020202020204" pitchFamily="34" charset="0"/>
                <a:cs typeface="Arial" panose="020B0604020202020204" pitchFamily="34" charset="0"/>
              </a:rPr>
              <a:t>Forecasating</a:t>
            </a:r>
            <a:endParaRPr lang="en-GB" sz="2800" b="1">
              <a:solidFill>
                <a:srgbClr val="2E2D62"/>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E1B2F3F5-D32F-3FC1-CA5C-C5E73E1261B6}"/>
              </a:ext>
            </a:extLst>
          </p:cNvPr>
          <p:cNvSpPr txBox="1">
            <a:spLocks/>
          </p:cNvSpPr>
          <p:nvPr/>
        </p:nvSpPr>
        <p:spPr>
          <a:xfrm>
            <a:off x="309411" y="3675072"/>
            <a:ext cx="11638742" cy="1200329"/>
          </a:xfrm>
          <a:prstGeom prst="rect">
            <a:avLst/>
          </a:prstGeom>
          <a:noFill/>
        </p:spPr>
        <p:txBody>
          <a:bodyPr wrap="square" lIns="91440" tIns="45720" rIns="91440" bIns="45720" rtlCol="0" anchor="t">
            <a:spAutoFit/>
          </a:bodyPr>
          <a:lstStyle/>
          <a:p>
            <a:pPr algn="r"/>
            <a:r>
              <a:rPr lang="en-GB" sz="2800">
                <a:solidFill>
                  <a:srgbClr val="FF6900"/>
                </a:solidFill>
                <a:latin typeface="Arial"/>
                <a:cs typeface="Arial"/>
              </a:rPr>
              <a:t>Trust me, I'm a Doctor</a:t>
            </a:r>
          </a:p>
          <a:p>
            <a:pPr algn="r"/>
            <a:r>
              <a:rPr lang="en-GB" sz="2400">
                <a:solidFill>
                  <a:srgbClr val="FF6900"/>
                </a:solidFill>
                <a:latin typeface="Arial"/>
                <a:cs typeface="Arial"/>
              </a:rPr>
              <a:t>… of physics</a:t>
            </a:r>
          </a:p>
          <a:p>
            <a:pPr algn="r"/>
            <a:r>
              <a:rPr lang="en-GB" sz="2000">
                <a:solidFill>
                  <a:srgbClr val="FF6900"/>
                </a:solidFill>
                <a:latin typeface="Arial"/>
                <a:cs typeface="Arial"/>
              </a:rPr>
              <a:t>… in training</a:t>
            </a:r>
          </a:p>
        </p:txBody>
      </p:sp>
      <p:pic>
        <p:nvPicPr>
          <p:cNvPr id="27" name="Graphic 26" descr="Scatterplot outline">
            <a:extLst>
              <a:ext uri="{FF2B5EF4-FFF2-40B4-BE49-F238E27FC236}">
                <a16:creationId xmlns:a16="http://schemas.microsoft.com/office/drawing/2014/main" id="{32353CAA-8023-F754-CA96-B97F6E0D44C8}"/>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23066" b="20660"/>
          <a:stretch/>
        </p:blipFill>
        <p:spPr>
          <a:xfrm rot="16200000">
            <a:off x="11229532" y="113034"/>
            <a:ext cx="894945" cy="922940"/>
          </a:xfrm>
          <a:prstGeom prst="rect">
            <a:avLst/>
          </a:prstGeom>
        </p:spPr>
      </p:pic>
      <p:grpSp>
        <p:nvGrpSpPr>
          <p:cNvPr id="20" name="Group 19">
            <a:extLst>
              <a:ext uri="{FF2B5EF4-FFF2-40B4-BE49-F238E27FC236}">
                <a16:creationId xmlns:a16="http://schemas.microsoft.com/office/drawing/2014/main" id="{CCDCA26F-E974-7D0C-8642-FBDE4E92CBBB}"/>
              </a:ext>
            </a:extLst>
          </p:cNvPr>
          <p:cNvGrpSpPr>
            <a:grpSpLocks noGrp="1" noUngrp="1" noRot="1" noMove="1" noResize="1"/>
          </p:cNvGrpSpPr>
          <p:nvPr/>
        </p:nvGrpSpPr>
        <p:grpSpPr>
          <a:xfrm>
            <a:off x="0" y="6223787"/>
            <a:ext cx="12192000" cy="652751"/>
            <a:chOff x="0" y="6223787"/>
            <a:chExt cx="12192000" cy="652751"/>
          </a:xfrm>
        </p:grpSpPr>
        <p:cxnSp>
          <p:nvCxnSpPr>
            <p:cNvPr id="11" name="Straight Connector 10">
              <a:extLst>
                <a:ext uri="{FF2B5EF4-FFF2-40B4-BE49-F238E27FC236}">
                  <a16:creationId xmlns:a16="http://schemas.microsoft.com/office/drawing/2014/main" id="{F3A3E7BE-6476-F885-FEAD-A1B9B961D7E0}"/>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8" name="Picture 17" descr="A close-up of a computer&#10;&#10;Description automatically generated">
              <a:extLst>
                <a:ext uri="{FF2B5EF4-FFF2-40B4-BE49-F238E27FC236}">
                  <a16:creationId xmlns:a16="http://schemas.microsoft.com/office/drawing/2014/main" id="{702699CA-57F8-5B46-8F48-6119929F013C}"/>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9" name="TextBox 18">
              <a:extLst>
                <a:ext uri="{FF2B5EF4-FFF2-40B4-BE49-F238E27FC236}">
                  <a16:creationId xmlns:a16="http://schemas.microsoft.com/office/drawing/2014/main" id="{F83E9EE8-C2CD-426B-2E14-1C3B236CBFB0}"/>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
        <p:nvSpPr>
          <p:cNvPr id="24" name="TextBox 23">
            <a:extLst>
              <a:ext uri="{FF2B5EF4-FFF2-40B4-BE49-F238E27FC236}">
                <a16:creationId xmlns:a16="http://schemas.microsoft.com/office/drawing/2014/main" id="{1D87EAFA-4985-C779-5BE7-FF113FB43E9B}"/>
              </a:ext>
            </a:extLst>
          </p:cNvPr>
          <p:cNvSpPr txBox="1">
            <a:spLocks noGrp="1" noRot="1" noMove="1" noResize="1" noEditPoints="1" noAdjustHandles="1" noChangeArrowheads="1" noChangeShapeType="1"/>
          </p:cNvSpPr>
          <p:nvPr/>
        </p:nvSpPr>
        <p:spPr>
          <a:xfrm>
            <a:off x="309411" y="987237"/>
            <a:ext cx="5455340" cy="1200329"/>
          </a:xfrm>
          <a:prstGeom prst="rect">
            <a:avLst/>
          </a:prstGeom>
          <a:noFill/>
          <a:effectLst>
            <a:outerShdw blurRad="127000" dist="88900" dir="2700000" rotWithShape="0">
              <a:prstClr val="black">
                <a:alpha val="68000"/>
              </a:prstClr>
            </a:outerShdw>
          </a:effectLst>
        </p:spPr>
        <p:txBody>
          <a:bodyPr wrap="square" rtlCol="0">
            <a:spAutoFit/>
          </a:bodyPr>
          <a:lstStyle/>
          <a:p>
            <a:r>
              <a:rPr lang="en-GB" sz="3600" b="1">
                <a:solidFill>
                  <a:schemeClr val="bg1"/>
                </a:solidFill>
                <a:latin typeface="Arial" panose="020B0604020202020204" pitchFamily="34" charset="0"/>
                <a:cs typeface="Arial" panose="020B0604020202020204" pitchFamily="34" charset="0"/>
              </a:rPr>
              <a:t>UK Quantum</a:t>
            </a:r>
          </a:p>
          <a:p>
            <a:r>
              <a:rPr lang="en-GB" sz="3600" b="1">
                <a:solidFill>
                  <a:srgbClr val="34D5AE"/>
                </a:solidFill>
                <a:latin typeface="Arial" panose="020B0604020202020204" pitchFamily="34" charset="0"/>
                <a:cs typeface="Arial" panose="020B0604020202020204" pitchFamily="34" charset="0"/>
              </a:rPr>
              <a:t>Hackathon 2024</a:t>
            </a:r>
          </a:p>
        </p:txBody>
      </p:sp>
      <p:sp>
        <p:nvSpPr>
          <p:cNvPr id="2" name="TextBox 1">
            <a:extLst>
              <a:ext uri="{FF2B5EF4-FFF2-40B4-BE49-F238E27FC236}">
                <a16:creationId xmlns:a16="http://schemas.microsoft.com/office/drawing/2014/main" id="{8857EC28-61B8-59C5-A17D-52AEC49E828F}"/>
              </a:ext>
            </a:extLst>
          </p:cNvPr>
          <p:cNvSpPr txBox="1"/>
          <p:nvPr/>
        </p:nvSpPr>
        <p:spPr>
          <a:xfrm flipH="1">
            <a:off x="309411" y="2540365"/>
            <a:ext cx="1534265" cy="369332"/>
          </a:xfrm>
          <a:prstGeom prst="rect">
            <a:avLst/>
          </a:prstGeom>
          <a:noFill/>
        </p:spPr>
        <p:txBody>
          <a:bodyPr wrap="square" rtlCol="0">
            <a:spAutoFit/>
          </a:bodyPr>
          <a:lstStyle/>
          <a:p>
            <a:r>
              <a:rPr lang="en-GB">
                <a:solidFill>
                  <a:schemeClr val="bg1"/>
                </a:solidFill>
              </a:rPr>
              <a:t>#UKQHack24</a:t>
            </a:r>
          </a:p>
        </p:txBody>
      </p:sp>
      <p:sp>
        <p:nvSpPr>
          <p:cNvPr id="3" name="TextBox 2">
            <a:extLst>
              <a:ext uri="{FF2B5EF4-FFF2-40B4-BE49-F238E27FC236}">
                <a16:creationId xmlns:a16="http://schemas.microsoft.com/office/drawing/2014/main" id="{20D4004C-AF70-C5AD-C4A1-40F85103FCA0}"/>
              </a:ext>
            </a:extLst>
          </p:cNvPr>
          <p:cNvSpPr txBox="1"/>
          <p:nvPr/>
        </p:nvSpPr>
        <p:spPr>
          <a:xfrm>
            <a:off x="278642" y="4010317"/>
            <a:ext cx="11634716" cy="461665"/>
          </a:xfrm>
          <a:prstGeom prst="rect">
            <a:avLst/>
          </a:prstGeom>
          <a:noFill/>
        </p:spPr>
        <p:txBody>
          <a:bodyPr wrap="square" rtlCol="0">
            <a:spAutoFit/>
          </a:bodyPr>
          <a:lstStyle/>
          <a:p>
            <a:r>
              <a:rPr lang="en-GB" sz="2400">
                <a:solidFill>
                  <a:srgbClr val="1E5DF8"/>
                </a:solidFill>
                <a:latin typeface="Arial" panose="020B0604020202020204" pitchFamily="34" charset="0"/>
                <a:cs typeface="Arial" panose="020B0604020202020204" pitchFamily="34" charset="0"/>
              </a:rPr>
              <a:t>NHS England</a:t>
            </a:r>
          </a:p>
        </p:txBody>
      </p:sp>
      <p:sp>
        <p:nvSpPr>
          <p:cNvPr id="4" name="TextBox 3">
            <a:extLst>
              <a:ext uri="{FF2B5EF4-FFF2-40B4-BE49-F238E27FC236}">
                <a16:creationId xmlns:a16="http://schemas.microsoft.com/office/drawing/2014/main" id="{8465D43F-06DE-E81D-FEF0-750FD8C4FFCC}"/>
              </a:ext>
            </a:extLst>
          </p:cNvPr>
          <p:cNvSpPr txBox="1"/>
          <p:nvPr/>
        </p:nvSpPr>
        <p:spPr>
          <a:xfrm>
            <a:off x="278642" y="4469806"/>
            <a:ext cx="11634716" cy="461665"/>
          </a:xfrm>
          <a:prstGeom prst="rect">
            <a:avLst/>
          </a:prstGeom>
          <a:noFill/>
        </p:spPr>
        <p:txBody>
          <a:bodyPr wrap="square" rtlCol="0">
            <a:spAutoFit/>
          </a:bodyPr>
          <a:lstStyle/>
          <a:p>
            <a:r>
              <a:rPr lang="en-GB" sz="2400" err="1">
                <a:solidFill>
                  <a:schemeClr val="bg2">
                    <a:lumMod val="50000"/>
                  </a:schemeClr>
                </a:solidFill>
                <a:latin typeface="Arial" panose="020B0604020202020204" pitchFamily="34" charset="0"/>
                <a:cs typeface="Arial" panose="020B0604020202020204" pitchFamily="34" charset="0"/>
              </a:rPr>
              <a:t>Classiq</a:t>
            </a:r>
            <a:r>
              <a:rPr lang="en-GB" sz="2400">
                <a:solidFill>
                  <a:schemeClr val="bg2">
                    <a:lumMod val="50000"/>
                  </a:schemeClr>
                </a:solidFill>
                <a:latin typeface="Arial" panose="020B0604020202020204" pitchFamily="34" charset="0"/>
                <a:cs typeface="Arial" panose="020B0604020202020204" pitchFamily="34" charset="0"/>
              </a:rPr>
              <a:t>, </a:t>
            </a:r>
            <a:r>
              <a:rPr lang="en-GB" sz="2400" err="1">
                <a:solidFill>
                  <a:schemeClr val="bg2">
                    <a:lumMod val="50000"/>
                  </a:schemeClr>
                </a:solidFill>
                <a:latin typeface="Arial" panose="020B0604020202020204" pitchFamily="34" charset="0"/>
                <a:cs typeface="Arial" panose="020B0604020202020204" pitchFamily="34" charset="0"/>
              </a:rPr>
              <a:t>IonQ</a:t>
            </a:r>
            <a:r>
              <a:rPr lang="en-GB" sz="2400">
                <a:solidFill>
                  <a:schemeClr val="bg2">
                    <a:lumMod val="50000"/>
                  </a:schemeClr>
                </a:solidFill>
                <a:latin typeface="Arial" panose="020B0604020202020204" pitchFamily="34" charset="0"/>
                <a:cs typeface="Arial" panose="020B0604020202020204" pitchFamily="34" charset="0"/>
              </a:rPr>
              <a:t>, AWS </a:t>
            </a:r>
            <a:r>
              <a:rPr lang="en-GB" sz="2400" err="1">
                <a:solidFill>
                  <a:schemeClr val="bg2">
                    <a:lumMod val="50000"/>
                  </a:schemeClr>
                </a:solidFill>
                <a:latin typeface="Arial" panose="020B0604020202020204" pitchFamily="34" charset="0"/>
                <a:cs typeface="Arial" panose="020B0604020202020204" pitchFamily="34" charset="0"/>
              </a:rPr>
              <a:t>Braket</a:t>
            </a:r>
            <a:endParaRPr lang="en-GB" sz="240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37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6532068"/>
            <a:chOff x="309410" y="444188"/>
            <a:chExt cx="11573179" cy="6532068"/>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Scaling and Feasibility </a:t>
              </a: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5632311"/>
            </a:xfrm>
            <a:prstGeom prst="rect">
              <a:avLst/>
            </a:prstGeom>
            <a:noFill/>
          </p:spPr>
          <p:txBody>
            <a:bodyPr wrap="square" lIns="91440" tIns="45720" rIns="91440" bIns="45720" rtlCol="0" anchor="t">
              <a:spAutoFit/>
            </a:bodyPr>
            <a:lstStyle/>
            <a:p>
              <a:pPr marL="342900" indent="-342900">
                <a:buFont typeface="Arial"/>
                <a:buChar char="•"/>
              </a:pPr>
              <a:r>
                <a:rPr lang="en-GB" sz="2000">
                  <a:solidFill>
                    <a:srgbClr val="2E2D62"/>
                  </a:solidFill>
                  <a:latin typeface="Arial"/>
                  <a:cs typeface="Arial"/>
                </a:rPr>
                <a:t>Solution is reasonably scalable compared to other methods</a:t>
              </a:r>
              <a:endParaRPr lang="en-GB" sz="2000">
                <a:solidFill>
                  <a:srgbClr val="2E2D6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a:solidFill>
                  <a:srgbClr val="2E2D62"/>
                </a:solidFill>
                <a:latin typeface="Arial"/>
                <a:cs typeface="Arial"/>
              </a:endParaRPr>
            </a:p>
            <a:p>
              <a:pPr marL="342900" indent="-342900">
                <a:buFont typeface="Arial" panose="020B0604020202020204" pitchFamily="34" charset="0"/>
                <a:buChar char="•"/>
              </a:pPr>
              <a:r>
                <a:rPr lang="en-GB" sz="2000">
                  <a:solidFill>
                    <a:srgbClr val="2E2D62"/>
                  </a:solidFill>
                  <a:latin typeface="Arial"/>
                  <a:cs typeface="Arial"/>
                </a:rPr>
                <a:t>The circuit size scales linearly with size of input time series</a:t>
              </a:r>
            </a:p>
            <a:p>
              <a:pPr marL="342900" indent="-342900">
                <a:buFont typeface="Arial" panose="020B0604020202020204" pitchFamily="34" charset="0"/>
                <a:buChar char="•"/>
              </a:pPr>
              <a:endParaRPr lang="en-GB" sz="2000">
                <a:solidFill>
                  <a:srgbClr val="2E2D62"/>
                </a:solidFill>
                <a:latin typeface="Arial"/>
                <a:cs typeface="Arial"/>
              </a:endParaRPr>
            </a:p>
            <a:p>
              <a:pPr marL="342900" indent="-342900">
                <a:buFont typeface="Arial" panose="020B0604020202020204" pitchFamily="34" charset="0"/>
                <a:buChar char="•"/>
              </a:pPr>
              <a:r>
                <a:rPr lang="en-GB" sz="2000">
                  <a:solidFill>
                    <a:srgbClr val="2E2D62"/>
                  </a:solidFill>
                  <a:latin typeface="Arial"/>
                  <a:cs typeface="Arial"/>
                </a:rPr>
                <a:t>Also scales linearly with number of predicted future time steps</a:t>
              </a:r>
            </a:p>
            <a:p>
              <a:pPr marL="342900" indent="-342900">
                <a:buFont typeface="Arial" panose="020B0604020202020204" pitchFamily="34" charset="0"/>
                <a:buChar char="•"/>
              </a:pPr>
              <a:endParaRPr lang="en-GB" sz="2000">
                <a:solidFill>
                  <a:srgbClr val="2E2D62"/>
                </a:solidFill>
                <a:latin typeface="Arial"/>
                <a:cs typeface="Arial"/>
              </a:endParaRPr>
            </a:p>
            <a:p>
              <a:pPr marL="342900" indent="-342900">
                <a:buFont typeface="Arial" panose="020B0604020202020204" pitchFamily="34" charset="0"/>
                <a:buChar char="•"/>
              </a:pPr>
              <a:r>
                <a:rPr lang="en-GB" sz="2000">
                  <a:solidFill>
                    <a:srgbClr val="2E2D62"/>
                  </a:solidFill>
                  <a:latin typeface="Arial"/>
                  <a:cs typeface="Arial"/>
                </a:rPr>
                <a:t>Next steps:</a:t>
              </a:r>
              <a:endParaRPr lang="en-GB" sz="2000">
                <a:solidFill>
                  <a:srgbClr val="2E2D62"/>
                </a:solidFill>
                <a:latin typeface="Arial" panose="020B0604020202020204" pitchFamily="34" charset="0"/>
                <a:cs typeface="Arial" panose="020B0604020202020204" pitchFamily="34" charset="0"/>
              </a:endParaRPr>
            </a:p>
            <a:p>
              <a:pPr marL="800100" lvl="1" indent="-342900">
                <a:buFont typeface="Courier New" panose="020B0604020202020204" pitchFamily="34" charset="0"/>
                <a:buChar char="o"/>
              </a:pPr>
              <a:r>
                <a:rPr lang="en-GB" sz="2000">
                  <a:solidFill>
                    <a:srgbClr val="2E2D62"/>
                  </a:solidFill>
                  <a:latin typeface="Arial"/>
                  <a:cs typeface="Arial"/>
                </a:rPr>
                <a:t>Increase length of input time series</a:t>
              </a:r>
              <a:endParaRPr lang="en-GB" sz="2000">
                <a:solidFill>
                  <a:srgbClr val="2E2D62"/>
                </a:solidFill>
                <a:latin typeface="Arial" panose="020B0604020202020204" pitchFamily="34" charset="0"/>
                <a:cs typeface="Arial" panose="020B0604020202020204" pitchFamily="34" charset="0"/>
              </a:endParaRPr>
            </a:p>
            <a:p>
              <a:pPr marL="800100" lvl="1" indent="-342900">
                <a:buFont typeface="Courier New" panose="020B0604020202020204" pitchFamily="34" charset="0"/>
                <a:buChar char="o"/>
              </a:pPr>
              <a:r>
                <a:rPr lang="en-GB" sz="2000">
                  <a:solidFill>
                    <a:srgbClr val="2E2D62"/>
                  </a:solidFill>
                  <a:latin typeface="Arial"/>
                  <a:cs typeface="Arial"/>
                </a:rPr>
                <a:t>Test on more complex data e.g. Seasonal time series</a:t>
              </a:r>
              <a:endParaRPr lang="en-GB" sz="2000">
                <a:solidFill>
                  <a:srgbClr val="2E2D62"/>
                </a:solidFill>
                <a:latin typeface="Arial" panose="020B0604020202020204" pitchFamily="34" charset="0"/>
                <a:cs typeface="Arial" panose="020B0604020202020204" pitchFamily="34" charset="0"/>
              </a:endParaRPr>
            </a:p>
            <a:p>
              <a:pPr marL="800100" lvl="1" indent="-342900">
                <a:buFont typeface="Courier New" panose="020B0604020202020204" pitchFamily="34" charset="0"/>
                <a:buChar char="o"/>
              </a:pPr>
              <a:r>
                <a:rPr lang="en-GB" sz="2000">
                  <a:solidFill>
                    <a:srgbClr val="2E2D62"/>
                  </a:solidFill>
                  <a:latin typeface="Arial"/>
                  <a:cs typeface="Arial"/>
                </a:rPr>
                <a:t>Predict multiple steps in the future</a:t>
              </a:r>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solidFill>
                    <a:srgbClr val="2E2D62"/>
                  </a:solidFill>
                  <a:latin typeface="Arial" panose="020B0604020202020204" pitchFamily="34" charset="0"/>
                  <a:cs typeface="Arial" panose="020B0604020202020204" pitchFamily="34" charset="0"/>
                </a:rPr>
                <a:t>The one-on-one feature to qubit embedding can also be naturally improved by using a Dressed Quantum Circuit which greatly improves scalability.</a:t>
              </a: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Tree>
    <p:extLst>
      <p:ext uri="{BB962C8B-B14F-4D97-AF65-F5344CB8AC3E}">
        <p14:creationId xmlns:p14="http://schemas.microsoft.com/office/powerpoint/2010/main" val="358813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1299867"/>
            <a:chOff x="309410" y="444188"/>
            <a:chExt cx="11573179" cy="1299867"/>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Stakeholders and Impact</a:t>
              </a: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400110"/>
            </a:xfrm>
            <a:prstGeom prst="rect">
              <a:avLst/>
            </a:prstGeom>
            <a:noFill/>
          </p:spPr>
          <p:txBody>
            <a:bodyPr wrap="square" lIns="91440" tIns="45720" rIns="91440" bIns="45720" rtlCol="0" anchor="t">
              <a:spAutoFit/>
            </a:bodyPr>
            <a:lstStyle/>
            <a:p>
              <a:pPr marL="342900" indent="-342900">
                <a:buFont typeface="Arial"/>
                <a:buChar char="•"/>
              </a:pPr>
              <a:endParaRPr lang="en-GB" sz="2000">
                <a:solidFill>
                  <a:srgbClr val="2E2D62"/>
                </a:solidFill>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B2FEFCFA-ED38-545D-F1D8-EB53168F7E6B}"/>
              </a:ext>
            </a:extLst>
          </p:cNvPr>
          <p:cNvSpPr txBox="1"/>
          <p:nvPr/>
        </p:nvSpPr>
        <p:spPr>
          <a:xfrm>
            <a:off x="3172080" y="6360703"/>
            <a:ext cx="6896877" cy="461665"/>
          </a:xfrm>
          <a:prstGeom prst="rect">
            <a:avLst/>
          </a:prstGeom>
          <a:noFill/>
          <a:ln>
            <a:noFill/>
          </a:ln>
        </p:spPr>
        <p:txBody>
          <a:bodyPr wrap="square">
            <a:spAutoFit/>
          </a:bodyPr>
          <a:lstStyle/>
          <a:p>
            <a:r>
              <a:rPr lang="en-GB" sz="1200">
                <a:solidFill>
                  <a:schemeClr val="bg2">
                    <a:lumMod val="50000"/>
                  </a:schemeClr>
                </a:solidFill>
                <a:latin typeface="Arial" panose="020B0604020202020204" pitchFamily="34" charset="0"/>
                <a:cs typeface="Arial" panose="020B0604020202020204" pitchFamily="34" charset="0"/>
              </a:rPr>
              <a:t>References:</a:t>
            </a:r>
          </a:p>
          <a:p>
            <a:r>
              <a:rPr lang="en-GB" sz="1200">
                <a:solidFill>
                  <a:schemeClr val="bg2">
                    <a:lumMod val="50000"/>
                  </a:schemeClr>
                </a:solidFill>
                <a:latin typeface="Arial" panose="020B0604020202020204" pitchFamily="34" charset="0"/>
                <a:cs typeface="Arial" panose="020B0604020202020204" pitchFamily="34" charset="0"/>
              </a:rPr>
              <a:t> </a:t>
            </a:r>
          </a:p>
        </p:txBody>
      </p:sp>
      <p:pic>
        <p:nvPicPr>
          <p:cNvPr id="4" name="Picture 3" descr="Home - Barts Health NHS Trust">
            <a:extLst>
              <a:ext uri="{FF2B5EF4-FFF2-40B4-BE49-F238E27FC236}">
                <a16:creationId xmlns:a16="http://schemas.microsoft.com/office/drawing/2014/main" id="{F5BBFBF0-AECE-BE35-CA10-2E4E3A60D176}"/>
              </a:ext>
            </a:extLst>
          </p:cNvPr>
          <p:cNvPicPr>
            <a:picLocks noChangeAspect="1"/>
          </p:cNvPicPr>
          <p:nvPr/>
        </p:nvPicPr>
        <p:blipFill rotWithShape="1">
          <a:blip r:embed="rId3"/>
          <a:srcRect l="25856" r="10746"/>
          <a:stretch/>
        </p:blipFill>
        <p:spPr>
          <a:xfrm>
            <a:off x="6241093" y="0"/>
            <a:ext cx="5950907" cy="6283493"/>
          </a:xfrm>
          <a:prstGeom prst="rect">
            <a:avLst/>
          </a:prstGeom>
        </p:spPr>
      </p:pic>
      <p:sp>
        <p:nvSpPr>
          <p:cNvPr id="6" name="TextBox 5">
            <a:extLst>
              <a:ext uri="{FF2B5EF4-FFF2-40B4-BE49-F238E27FC236}">
                <a16:creationId xmlns:a16="http://schemas.microsoft.com/office/drawing/2014/main" id="{F23EED6C-9044-C607-92C4-F1B0C180FD9F}"/>
              </a:ext>
            </a:extLst>
          </p:cNvPr>
          <p:cNvSpPr txBox="1"/>
          <p:nvPr/>
        </p:nvSpPr>
        <p:spPr>
          <a:xfrm>
            <a:off x="310942" y="1173183"/>
            <a:ext cx="5997670" cy="92948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a:solidFill>
                  <a:srgbClr val="2E2D62"/>
                </a:solidFill>
                <a:latin typeface="Arial"/>
                <a:cs typeface="Arial"/>
              </a:rPr>
              <a:t>Solution provides a possible way of forecasting time-series with QNN</a:t>
            </a:r>
            <a:endParaRPr lang="en-GB" sz="2000">
              <a:latin typeface="Arial"/>
              <a:cs typeface="Arial"/>
            </a:endParaRPr>
          </a:p>
          <a:p>
            <a:pPr marL="342900" indent="-342900">
              <a:buFont typeface="Arial"/>
              <a:buChar char="•"/>
            </a:pPr>
            <a:endParaRPr lang="en-GB" sz="2000">
              <a:latin typeface="Arial"/>
              <a:cs typeface="Arial"/>
            </a:endParaRPr>
          </a:p>
          <a:p>
            <a:pPr marL="342900" indent="-342900">
              <a:buFont typeface="Arial"/>
              <a:buChar char="•"/>
            </a:pPr>
            <a:r>
              <a:rPr lang="en-GB" sz="2000">
                <a:solidFill>
                  <a:srgbClr val="2E2D62"/>
                </a:solidFill>
                <a:latin typeface="Arial"/>
                <a:cs typeface="Arial"/>
              </a:rPr>
              <a:t>Could potentially lead to better model training</a:t>
            </a:r>
          </a:p>
          <a:p>
            <a:pPr marL="342900" indent="-342900">
              <a:buFont typeface="Arial"/>
              <a:buChar char="•"/>
            </a:pPr>
            <a:endParaRPr lang="en-GB" sz="2000">
              <a:latin typeface="Arial"/>
              <a:cs typeface="Arial"/>
            </a:endParaRPr>
          </a:p>
          <a:p>
            <a:pPr marL="342900" indent="-342900">
              <a:buFont typeface="Arial"/>
              <a:buChar char="•"/>
            </a:pPr>
            <a:r>
              <a:rPr lang="en-GB" sz="2000">
                <a:solidFill>
                  <a:srgbClr val="2E2D62"/>
                </a:solidFill>
                <a:latin typeface="Arial"/>
                <a:cs typeface="Arial"/>
              </a:rPr>
              <a:t>More accurate model would mean better resource allocation and preparedness</a:t>
            </a:r>
            <a:endParaRPr lang="en-GB" sz="2000">
              <a:latin typeface="Arial"/>
              <a:cs typeface="Arial"/>
            </a:endParaRPr>
          </a:p>
          <a:p>
            <a:pPr marL="342900" indent="-342900">
              <a:buFont typeface="Arial"/>
              <a:buChar char="•"/>
            </a:pPr>
            <a:endParaRPr lang="en-GB" sz="2000">
              <a:solidFill>
                <a:srgbClr val="2E2D62"/>
              </a:solidFill>
              <a:latin typeface="Arial"/>
              <a:cs typeface="Arial"/>
            </a:endParaRPr>
          </a:p>
          <a:p>
            <a:r>
              <a:rPr lang="en-GB" sz="2000" b="1">
                <a:solidFill>
                  <a:srgbClr val="2E2D62"/>
                </a:solidFill>
                <a:latin typeface="Arial"/>
                <a:cs typeface="Arial"/>
              </a:rPr>
              <a:t>Stakeholders</a:t>
            </a:r>
          </a:p>
          <a:p>
            <a:endParaRPr lang="en-GB" sz="2000">
              <a:solidFill>
                <a:srgbClr val="2E2D62"/>
              </a:solidFill>
              <a:latin typeface="Arial"/>
              <a:cs typeface="Arial"/>
            </a:endParaRPr>
          </a:p>
          <a:p>
            <a:pPr marL="342900" indent="-342900">
              <a:buFont typeface="Arial"/>
              <a:buChar char="•"/>
            </a:pPr>
            <a:r>
              <a:rPr lang="en-GB" sz="2000">
                <a:solidFill>
                  <a:srgbClr val="2E2D62"/>
                </a:solidFill>
                <a:latin typeface="Arial"/>
                <a:cs typeface="Arial"/>
              </a:rPr>
              <a:t>Hospitals</a:t>
            </a:r>
          </a:p>
          <a:p>
            <a:pPr marL="342900" indent="-342900">
              <a:buFont typeface="Arial"/>
              <a:buChar char="•"/>
            </a:pPr>
            <a:r>
              <a:rPr lang="en-GB" sz="2000">
                <a:solidFill>
                  <a:srgbClr val="2E2D62"/>
                </a:solidFill>
                <a:latin typeface="Arial"/>
                <a:cs typeface="Arial"/>
              </a:rPr>
              <a:t>Policy makers</a:t>
            </a:r>
          </a:p>
          <a:p>
            <a:pPr marL="342900" indent="-342900">
              <a:buFont typeface="Arial"/>
              <a:buChar char="•"/>
            </a:pPr>
            <a:r>
              <a:rPr lang="en-GB" sz="2000">
                <a:solidFill>
                  <a:srgbClr val="2E2D62"/>
                </a:solidFill>
                <a:latin typeface="Arial"/>
                <a:cs typeface="Arial"/>
              </a:rPr>
              <a:t>Patients</a:t>
            </a:r>
            <a:endParaRPr lang="en-US" sz="2000">
              <a:solidFill>
                <a:srgbClr val="000000"/>
              </a:solidFill>
              <a:latin typeface="Arial"/>
              <a:cs typeface="Arial"/>
            </a:endParaRPr>
          </a:p>
          <a:p>
            <a:pPr marL="342900" indent="-342900">
              <a:buFont typeface="Arial"/>
              <a:buChar char="•"/>
            </a:pPr>
            <a:endParaRPr lang="en-GB" sz="2000">
              <a:solidFill>
                <a:srgbClr val="2E2D62"/>
              </a:solidFill>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pPr algn="l"/>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GB" sz="2000">
              <a:latin typeface="Arial"/>
              <a:cs typeface="Arial"/>
            </a:endParaRPr>
          </a:p>
          <a:p>
            <a:endParaRPr lang="en-US"/>
          </a:p>
        </p:txBody>
      </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Tree>
    <p:extLst>
      <p:ext uri="{BB962C8B-B14F-4D97-AF65-F5344CB8AC3E}">
        <p14:creationId xmlns:p14="http://schemas.microsoft.com/office/powerpoint/2010/main" val="309689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5608738"/>
            <a:chOff x="309410" y="444188"/>
            <a:chExt cx="11573179" cy="5608738"/>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954107"/>
            </a:xfrm>
            <a:prstGeom prst="rect">
              <a:avLst/>
            </a:prstGeom>
            <a:noFill/>
          </p:spPr>
          <p:txBody>
            <a:bodyPr wrap="square" lIns="91440" tIns="45720" rIns="91440" bIns="45720" rtlCol="0" anchor="t">
              <a:spAutoFit/>
            </a:bodyPr>
            <a:lstStyle/>
            <a:p>
              <a:r>
                <a:rPr lang="en-GB" sz="2800" b="1">
                  <a:solidFill>
                    <a:srgbClr val="FF6900"/>
                  </a:solidFill>
                  <a:latin typeface="Arial"/>
                  <a:cs typeface="Arial"/>
                </a:rPr>
                <a:t>Responsible and Ethical Quantum Computing Considerations</a:t>
              </a:r>
              <a:endParaRPr lang="en-GB" sz="2800">
                <a:solidFill>
                  <a:srgbClr val="000000"/>
                </a:solidFill>
                <a:latin typeface="Arial"/>
                <a:cs typeface="Arial"/>
              </a:endParaRPr>
            </a:p>
            <a:p>
              <a:endParaRPr lang="en-GB" sz="2800" b="1">
                <a:solidFill>
                  <a:srgbClr val="FF69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4708981"/>
            </a:xfrm>
            <a:prstGeom prst="rect">
              <a:avLst/>
            </a:prstGeom>
            <a:noFill/>
          </p:spPr>
          <p:txBody>
            <a:bodyPr wrap="square" lIns="91440" tIns="45720" rIns="91440" bIns="45720" rtlCol="0" anchor="t">
              <a:spAutoFit/>
            </a:bodyPr>
            <a:lstStyle/>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graphicFrame>
        <p:nvGraphicFramePr>
          <p:cNvPr id="3" name="Table 2">
            <a:extLst>
              <a:ext uri="{FF2B5EF4-FFF2-40B4-BE49-F238E27FC236}">
                <a16:creationId xmlns:a16="http://schemas.microsoft.com/office/drawing/2014/main" id="{E355D286-68C5-2C0C-A57A-56E7BFD962FF}"/>
              </a:ext>
            </a:extLst>
          </p:cNvPr>
          <p:cNvGraphicFramePr>
            <a:graphicFrameLocks noGrp="1"/>
          </p:cNvGraphicFramePr>
          <p:nvPr>
            <p:extLst>
              <p:ext uri="{D42A27DB-BD31-4B8C-83A1-F6EECF244321}">
                <p14:modId xmlns:p14="http://schemas.microsoft.com/office/powerpoint/2010/main" val="1416079910"/>
              </p:ext>
            </p:extLst>
          </p:nvPr>
        </p:nvGraphicFramePr>
        <p:xfrm>
          <a:off x="682030" y="1715096"/>
          <a:ext cx="10643039" cy="4107916"/>
        </p:xfrm>
        <a:graphic>
          <a:graphicData uri="http://schemas.openxmlformats.org/drawingml/2006/table">
            <a:tbl>
              <a:tblPr firstRow="1" bandRow="1">
                <a:tableStyleId>{5C22544A-7EE6-4342-B048-85BDC9FD1C3A}</a:tableStyleId>
              </a:tblPr>
              <a:tblGrid>
                <a:gridCol w="2363056">
                  <a:extLst>
                    <a:ext uri="{9D8B030D-6E8A-4147-A177-3AD203B41FA5}">
                      <a16:colId xmlns:a16="http://schemas.microsoft.com/office/drawing/2014/main" val="1002677660"/>
                    </a:ext>
                  </a:extLst>
                </a:gridCol>
                <a:gridCol w="8279983">
                  <a:extLst>
                    <a:ext uri="{9D8B030D-6E8A-4147-A177-3AD203B41FA5}">
                      <a16:colId xmlns:a16="http://schemas.microsoft.com/office/drawing/2014/main" val="3781595333"/>
                    </a:ext>
                  </a:extLst>
                </a:gridCol>
              </a:tblGrid>
              <a:tr h="1026979">
                <a:tc>
                  <a:txBody>
                    <a:bodyPr/>
                    <a:lstStyle/>
                    <a:p>
                      <a:pPr lvl="0">
                        <a:buNone/>
                      </a:pPr>
                      <a:r>
                        <a:rPr lang="en-US" sz="2800" b="1" u="none">
                          <a:solidFill>
                            <a:schemeClr val="accent6"/>
                          </a:solidFill>
                        </a:rPr>
                        <a:t>A</a:t>
                      </a:r>
                      <a:r>
                        <a:rPr lang="en-US" sz="2800" b="1">
                          <a:solidFill>
                            <a:srgbClr val="2E2D62"/>
                          </a:solidFill>
                        </a:rPr>
                        <a:t>nticipate</a:t>
                      </a:r>
                    </a:p>
                  </a:txBody>
                  <a:tcPr anchor="ctr">
                    <a:lnR w="12700">
                      <a:solidFill>
                        <a:srgbClr val="E6E6E6"/>
                      </a:solidFill>
                    </a:lnR>
                    <a:lnB w="12700">
                      <a:solidFill>
                        <a:srgbClr val="E6E6E6"/>
                      </a:solidFill>
                    </a:lnB>
                    <a:noFill/>
                  </a:tcPr>
                </a:tc>
                <a:tc>
                  <a:txBody>
                    <a:bodyPr/>
                    <a:lstStyle/>
                    <a:p>
                      <a:pPr marL="0" indent="0">
                        <a:buFont typeface="Arial"/>
                        <a:buNone/>
                      </a:pPr>
                      <a:r>
                        <a:rPr lang="en-US" sz="2400" b="0">
                          <a:solidFill>
                            <a:schemeClr val="tx1"/>
                          </a:solidFill>
                        </a:rPr>
                        <a:t>  Incomplete / discriminatory training data</a:t>
                      </a:r>
                      <a:endParaRPr lang="en-US"/>
                    </a:p>
                  </a:txBody>
                  <a:tcPr anchor="ctr">
                    <a:lnL w="12700">
                      <a:solidFill>
                        <a:srgbClr val="E6E6E6"/>
                      </a:solidFill>
                    </a:lnL>
                    <a:lnB w="12700">
                      <a:solidFill>
                        <a:srgbClr val="E6E6E6"/>
                      </a:solidFill>
                    </a:lnB>
                    <a:noFill/>
                  </a:tcPr>
                </a:tc>
                <a:extLst>
                  <a:ext uri="{0D108BD9-81ED-4DB2-BD59-A6C34878D82A}">
                    <a16:rowId xmlns:a16="http://schemas.microsoft.com/office/drawing/2014/main" val="1236120685"/>
                  </a:ext>
                </a:extLst>
              </a:tr>
              <a:tr h="1026979">
                <a:tc>
                  <a:txBody>
                    <a:bodyPr/>
                    <a:lstStyle/>
                    <a:p>
                      <a:r>
                        <a:rPr lang="en-US" sz="2800" b="1" u="none">
                          <a:solidFill>
                            <a:schemeClr val="accent6"/>
                          </a:solidFill>
                        </a:rPr>
                        <a:t>R</a:t>
                      </a:r>
                      <a:r>
                        <a:rPr lang="en-US" sz="2800" b="1">
                          <a:solidFill>
                            <a:srgbClr val="2E2D62"/>
                          </a:solidFill>
                        </a:rPr>
                        <a:t>eflect</a:t>
                      </a:r>
                    </a:p>
                  </a:txBody>
                  <a:tcPr anchor="ctr">
                    <a:lnR w="12700">
                      <a:solidFill>
                        <a:srgbClr val="E6E6E6"/>
                      </a:solidFill>
                    </a:lnR>
                    <a:lnT w="12700">
                      <a:solidFill>
                        <a:srgbClr val="E6E6E6"/>
                      </a:solidFill>
                    </a:lnT>
                    <a:lnB w="12700">
                      <a:solidFill>
                        <a:srgbClr val="E6E6E6"/>
                      </a:solidFill>
                    </a:lnB>
                    <a:noFill/>
                  </a:tcPr>
                </a:tc>
                <a:tc>
                  <a:txBody>
                    <a:bodyPr/>
                    <a:lstStyle/>
                    <a:p>
                      <a:pPr marL="0" indent="0">
                        <a:buFont typeface="Arial"/>
                        <a:buNone/>
                      </a:pPr>
                      <a:r>
                        <a:rPr lang="en-US" sz="2400">
                          <a:solidFill>
                            <a:schemeClr val="tx1"/>
                          </a:solidFill>
                        </a:rPr>
                        <a:t>  Continuous NHS feedback on performance and limitations</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4150792681"/>
                  </a:ext>
                </a:extLst>
              </a:tr>
              <a:tr h="1026979">
                <a:tc>
                  <a:txBody>
                    <a:bodyPr/>
                    <a:lstStyle/>
                    <a:p>
                      <a:r>
                        <a:rPr lang="en-US" sz="2800" b="1" u="none">
                          <a:solidFill>
                            <a:schemeClr val="accent6"/>
                          </a:solidFill>
                        </a:rPr>
                        <a:t>E</a:t>
                      </a:r>
                      <a:r>
                        <a:rPr lang="en-US" sz="2800" b="1">
                          <a:solidFill>
                            <a:srgbClr val="2E2D62"/>
                          </a:solidFill>
                        </a:rPr>
                        <a:t>ngage</a:t>
                      </a:r>
                    </a:p>
                  </a:txBody>
                  <a:tcPr anchor="ctr">
                    <a:lnR w="12700">
                      <a:solidFill>
                        <a:srgbClr val="E6E6E6"/>
                      </a:solidFill>
                    </a:lnR>
                    <a:lnT w="12700">
                      <a:solidFill>
                        <a:srgbClr val="E6E6E6"/>
                      </a:solidFill>
                    </a:lnT>
                    <a:lnB w="12700">
                      <a:solidFill>
                        <a:srgbClr val="E6E6E6"/>
                      </a:solidFill>
                    </a:lnB>
                    <a:noFill/>
                  </a:tcPr>
                </a:tc>
                <a:tc>
                  <a:txBody>
                    <a:bodyPr/>
                    <a:lstStyle/>
                    <a:p>
                      <a:pPr marL="0" indent="0">
                        <a:buFont typeface="Arial"/>
                        <a:buNone/>
                      </a:pPr>
                      <a:r>
                        <a:rPr lang="en-US" sz="2400"/>
                        <a:t>  Benchmark against NHS goals</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4237655857"/>
                  </a:ext>
                </a:extLst>
              </a:tr>
              <a:tr h="1026979">
                <a:tc>
                  <a:txBody>
                    <a:bodyPr/>
                    <a:lstStyle/>
                    <a:p>
                      <a:r>
                        <a:rPr lang="en-US" sz="2800" b="1" u="none">
                          <a:solidFill>
                            <a:schemeClr val="accent6"/>
                          </a:solidFill>
                        </a:rPr>
                        <a:t>A</a:t>
                      </a:r>
                      <a:r>
                        <a:rPr lang="en-US" sz="2800" b="1">
                          <a:solidFill>
                            <a:srgbClr val="2E2D62"/>
                          </a:solidFill>
                        </a:rPr>
                        <a:t>ct</a:t>
                      </a:r>
                    </a:p>
                  </a:txBody>
                  <a:tcPr anchor="ctr">
                    <a:lnR w="12700">
                      <a:solidFill>
                        <a:srgbClr val="E6E6E6"/>
                      </a:solidFill>
                    </a:lnR>
                    <a:lnT w="12700">
                      <a:solidFill>
                        <a:srgbClr val="E6E6E6"/>
                      </a:solidFill>
                    </a:lnT>
                    <a:noFill/>
                  </a:tcPr>
                </a:tc>
                <a:tc>
                  <a:txBody>
                    <a:bodyPr/>
                    <a:lstStyle/>
                    <a:p>
                      <a:pPr marL="0" indent="0">
                        <a:buFont typeface="Arial"/>
                        <a:buNone/>
                      </a:pPr>
                      <a:r>
                        <a:rPr lang="en-US" sz="2400"/>
                        <a:t>  Provide “grade” uncertainty rating</a:t>
                      </a:r>
                    </a:p>
                    <a:p>
                      <a:pPr marL="0" lvl="0" indent="0">
                        <a:buFont typeface="Arial"/>
                        <a:buNone/>
                      </a:pPr>
                      <a:r>
                        <a:rPr lang="en-US" sz="2400"/>
                        <a:t>  </a:t>
                      </a:r>
                    </a:p>
                  </a:txBody>
                  <a:tcPr anchor="ctr">
                    <a:lnL w="12700">
                      <a:solidFill>
                        <a:srgbClr val="E6E6E6"/>
                      </a:solidFill>
                    </a:lnL>
                    <a:lnT w="12700">
                      <a:solidFill>
                        <a:srgbClr val="E6E6E6"/>
                      </a:solidFill>
                    </a:lnT>
                    <a:noFill/>
                  </a:tcPr>
                </a:tc>
                <a:extLst>
                  <a:ext uri="{0D108BD9-81ED-4DB2-BD59-A6C34878D82A}">
                    <a16:rowId xmlns:a16="http://schemas.microsoft.com/office/drawing/2014/main" val="1145274078"/>
                  </a:ext>
                </a:extLst>
              </a:tr>
            </a:tbl>
          </a:graphicData>
        </a:graphic>
      </p:graphicFrame>
    </p:spTree>
    <p:extLst>
      <p:ext uri="{BB962C8B-B14F-4D97-AF65-F5344CB8AC3E}">
        <p14:creationId xmlns:p14="http://schemas.microsoft.com/office/powerpoint/2010/main" val="259680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5608738"/>
            <a:chOff x="309410" y="444188"/>
            <a:chExt cx="11573179" cy="5608738"/>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954107"/>
            </a:xfrm>
            <a:prstGeom prst="rect">
              <a:avLst/>
            </a:prstGeom>
            <a:noFill/>
          </p:spPr>
          <p:txBody>
            <a:bodyPr wrap="square" lIns="91440" tIns="45720" rIns="91440" bIns="45720" rtlCol="0" anchor="t">
              <a:spAutoFit/>
            </a:bodyPr>
            <a:lstStyle/>
            <a:p>
              <a:r>
                <a:rPr lang="en-GB" sz="2800" b="1">
                  <a:solidFill>
                    <a:srgbClr val="FF6900"/>
                  </a:solidFill>
                  <a:latin typeface="Arial"/>
                  <a:cs typeface="Arial"/>
                </a:rPr>
                <a:t>Responsible and Ethical Quantum Computing Considerations</a:t>
              </a:r>
              <a:endParaRPr lang="en-GB" sz="2800">
                <a:solidFill>
                  <a:srgbClr val="000000"/>
                </a:solidFill>
                <a:latin typeface="Arial"/>
                <a:cs typeface="Arial"/>
              </a:endParaRPr>
            </a:p>
            <a:p>
              <a:endParaRPr lang="en-GB" sz="2800" b="1">
                <a:solidFill>
                  <a:srgbClr val="FF69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4708981"/>
            </a:xfrm>
            <a:prstGeom prst="rect">
              <a:avLst/>
            </a:prstGeom>
            <a:noFill/>
          </p:spPr>
          <p:txBody>
            <a:bodyPr wrap="square" lIns="91440" tIns="45720" rIns="91440" bIns="45720" rtlCol="0" anchor="t">
              <a:spAutoFit/>
            </a:bodyPr>
            <a:lstStyle/>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graphicFrame>
        <p:nvGraphicFramePr>
          <p:cNvPr id="3" name="Table 2">
            <a:extLst>
              <a:ext uri="{FF2B5EF4-FFF2-40B4-BE49-F238E27FC236}">
                <a16:creationId xmlns:a16="http://schemas.microsoft.com/office/drawing/2014/main" id="{E355D286-68C5-2C0C-A57A-56E7BFD962FF}"/>
              </a:ext>
            </a:extLst>
          </p:cNvPr>
          <p:cNvGraphicFramePr>
            <a:graphicFrameLocks noGrp="1"/>
          </p:cNvGraphicFramePr>
          <p:nvPr>
            <p:extLst>
              <p:ext uri="{D42A27DB-BD31-4B8C-83A1-F6EECF244321}">
                <p14:modId xmlns:p14="http://schemas.microsoft.com/office/powerpoint/2010/main" val="4021901383"/>
              </p:ext>
            </p:extLst>
          </p:nvPr>
        </p:nvGraphicFramePr>
        <p:xfrm>
          <a:off x="468093" y="994989"/>
          <a:ext cx="10891333" cy="5005963"/>
        </p:xfrm>
        <a:graphic>
          <a:graphicData uri="http://schemas.openxmlformats.org/drawingml/2006/table">
            <a:tbl>
              <a:tblPr firstRow="1" bandRow="1">
                <a:tableStyleId>{5C22544A-7EE6-4342-B048-85BDC9FD1C3A}</a:tableStyleId>
              </a:tblPr>
              <a:tblGrid>
                <a:gridCol w="4538476">
                  <a:extLst>
                    <a:ext uri="{9D8B030D-6E8A-4147-A177-3AD203B41FA5}">
                      <a16:colId xmlns:a16="http://schemas.microsoft.com/office/drawing/2014/main" val="1002677660"/>
                    </a:ext>
                  </a:extLst>
                </a:gridCol>
                <a:gridCol w="6352857">
                  <a:extLst>
                    <a:ext uri="{9D8B030D-6E8A-4147-A177-3AD203B41FA5}">
                      <a16:colId xmlns:a16="http://schemas.microsoft.com/office/drawing/2014/main" val="3781595333"/>
                    </a:ext>
                  </a:extLst>
                </a:gridCol>
              </a:tblGrid>
              <a:tr h="891163">
                <a:tc>
                  <a:txBody>
                    <a:bodyPr/>
                    <a:lstStyle/>
                    <a:p>
                      <a:pPr lvl="0">
                        <a:buNone/>
                      </a:pPr>
                      <a:r>
                        <a:rPr lang="en-US" sz="2600" b="1" u="none">
                          <a:solidFill>
                            <a:schemeClr val="accent6"/>
                          </a:solidFill>
                        </a:rPr>
                        <a:t>S</a:t>
                      </a:r>
                      <a:r>
                        <a:rPr lang="en-US" sz="2600" b="1">
                          <a:solidFill>
                            <a:srgbClr val="2E2D62"/>
                          </a:solidFill>
                        </a:rPr>
                        <a:t>ocietally beneficial</a:t>
                      </a:r>
                    </a:p>
                  </a:txBody>
                  <a:tcPr anchor="ctr">
                    <a:lnR w="12700">
                      <a:solidFill>
                        <a:srgbClr val="E6E6E6"/>
                      </a:solidFill>
                    </a:lnR>
                    <a:lnB w="12700">
                      <a:solidFill>
                        <a:srgbClr val="E6E6E6"/>
                      </a:solidFill>
                    </a:lnB>
                    <a:noFill/>
                  </a:tcPr>
                </a:tc>
                <a:tc>
                  <a:txBody>
                    <a:bodyPr/>
                    <a:lstStyle/>
                    <a:p>
                      <a:pPr marL="285750" lvl="0" indent="-285750" algn="l">
                        <a:buFont typeface="Arial"/>
                        <a:buChar char="•"/>
                      </a:pPr>
                      <a:r>
                        <a:rPr lang="en-US" sz="1800" b="0" i="0" u="none" strike="noStrike" noProof="0">
                          <a:solidFill>
                            <a:schemeClr val="tx1"/>
                          </a:solidFill>
                          <a:latin typeface="Aptos"/>
                        </a:rPr>
                        <a:t>Correct resourcing for A&amp;E</a:t>
                      </a:r>
                    </a:p>
                    <a:p>
                      <a:pPr marL="285750" lvl="0" indent="-285750" algn="l">
                        <a:buFont typeface="Arial"/>
                        <a:buChar char="•"/>
                      </a:pPr>
                      <a:r>
                        <a:rPr lang="en-US" sz="1800" b="0" i="0" u="none" strike="noStrike" noProof="0">
                          <a:solidFill>
                            <a:schemeClr val="tx1"/>
                          </a:solidFill>
                          <a:latin typeface="Aptos"/>
                        </a:rPr>
                        <a:t>Reducing wait times</a:t>
                      </a:r>
                      <a:endParaRPr lang="en-US"/>
                    </a:p>
                  </a:txBody>
                  <a:tcPr anchor="ctr">
                    <a:lnL w="12700">
                      <a:solidFill>
                        <a:srgbClr val="E6E6E6"/>
                      </a:solidFill>
                    </a:lnL>
                    <a:lnB w="12700">
                      <a:solidFill>
                        <a:srgbClr val="E6E6E6"/>
                      </a:solidFill>
                    </a:lnB>
                    <a:noFill/>
                  </a:tcPr>
                </a:tc>
                <a:extLst>
                  <a:ext uri="{0D108BD9-81ED-4DB2-BD59-A6C34878D82A}">
                    <a16:rowId xmlns:a16="http://schemas.microsoft.com/office/drawing/2014/main" val="1236120685"/>
                  </a:ext>
                </a:extLst>
              </a:tr>
              <a:tr h="822960">
                <a:tc>
                  <a:txBody>
                    <a:bodyPr/>
                    <a:lstStyle/>
                    <a:p>
                      <a:pPr lvl="0">
                        <a:buNone/>
                      </a:pPr>
                      <a:r>
                        <a:rPr lang="en-US" sz="2600" b="1" u="none">
                          <a:solidFill>
                            <a:schemeClr val="accent6"/>
                          </a:solidFill>
                        </a:rPr>
                        <a:t>T</a:t>
                      </a:r>
                      <a:r>
                        <a:rPr lang="en-US" sz="2600" b="1">
                          <a:solidFill>
                            <a:srgbClr val="2E2D62"/>
                          </a:solidFill>
                        </a:rPr>
                        <a:t>rusted</a:t>
                      </a:r>
                    </a:p>
                  </a:txBody>
                  <a:tcPr anchor="ctr">
                    <a:lnR w="12700">
                      <a:solidFill>
                        <a:srgbClr val="E6E6E6"/>
                      </a:solidFill>
                    </a:lnR>
                    <a:lnT w="12700">
                      <a:solidFill>
                        <a:srgbClr val="E6E6E6"/>
                      </a:solidFill>
                    </a:lnT>
                    <a:lnB w="12700">
                      <a:solidFill>
                        <a:srgbClr val="E6E6E6"/>
                      </a:solidFill>
                    </a:lnB>
                    <a:noFill/>
                  </a:tcPr>
                </a:tc>
                <a:tc>
                  <a:txBody>
                    <a:bodyPr/>
                    <a:lstStyle/>
                    <a:p>
                      <a:pPr marL="285750" indent="-285750">
                        <a:buFont typeface="Arial"/>
                        <a:buChar char="•"/>
                      </a:pPr>
                      <a:r>
                        <a:rPr lang="en-US">
                          <a:solidFill>
                            <a:schemeClr val="tx1"/>
                          </a:solidFill>
                        </a:rPr>
                        <a:t>Between communities and healthcare providers </a:t>
                      </a:r>
                    </a:p>
                    <a:p>
                      <a:pPr marL="285750" indent="-285750">
                        <a:buFont typeface="Arial"/>
                        <a:buChar char="•"/>
                      </a:pPr>
                      <a:r>
                        <a:rPr lang="en-US">
                          <a:solidFill>
                            <a:schemeClr val="tx1"/>
                          </a:solidFill>
                        </a:rPr>
                        <a:t>Correct bad past experiences</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4150792681"/>
                  </a:ext>
                </a:extLst>
              </a:tr>
              <a:tr h="822960">
                <a:tc>
                  <a:txBody>
                    <a:bodyPr/>
                    <a:lstStyle/>
                    <a:p>
                      <a:pPr lvl="0">
                        <a:buNone/>
                      </a:pPr>
                      <a:r>
                        <a:rPr lang="en-US" sz="2600" b="1" u="none">
                          <a:solidFill>
                            <a:schemeClr val="accent6"/>
                          </a:solidFill>
                        </a:rPr>
                        <a:t>A</a:t>
                      </a:r>
                      <a:r>
                        <a:rPr lang="en-US" sz="2600" b="1">
                          <a:solidFill>
                            <a:srgbClr val="2E2D62"/>
                          </a:solidFill>
                        </a:rPr>
                        <a:t>ccountable</a:t>
                      </a:r>
                    </a:p>
                  </a:txBody>
                  <a:tcPr anchor="ctr">
                    <a:lnR w="12700">
                      <a:solidFill>
                        <a:srgbClr val="E6E6E6"/>
                      </a:solidFill>
                    </a:lnR>
                    <a:lnT w="12700">
                      <a:solidFill>
                        <a:srgbClr val="E6E6E6"/>
                      </a:solidFill>
                    </a:lnT>
                    <a:lnB w="12700">
                      <a:solidFill>
                        <a:srgbClr val="E6E6E6"/>
                      </a:solidFill>
                    </a:lnB>
                    <a:noFill/>
                  </a:tcPr>
                </a:tc>
                <a:tc>
                  <a:txBody>
                    <a:bodyPr/>
                    <a:lstStyle/>
                    <a:p>
                      <a:pPr marL="285750" indent="-285750">
                        <a:buFont typeface="Arial"/>
                        <a:buChar char="•"/>
                      </a:pPr>
                      <a:r>
                        <a:rPr lang="en-US">
                          <a:solidFill>
                            <a:schemeClr val="tx1"/>
                          </a:solidFill>
                        </a:rPr>
                        <a:t>Constant reviews of the quantum computing systems</a:t>
                      </a:r>
                    </a:p>
                    <a:p>
                      <a:pPr marL="285750" indent="-285750">
                        <a:buFont typeface="Arial"/>
                        <a:buChar char="•"/>
                      </a:pPr>
                      <a:r>
                        <a:rPr lang="en-US">
                          <a:solidFill>
                            <a:schemeClr val="tx1"/>
                          </a:solidFill>
                        </a:rPr>
                        <a:t>Monitoring of outcomes</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4237655857"/>
                  </a:ext>
                </a:extLst>
              </a:tr>
              <a:tr h="822960">
                <a:tc>
                  <a:txBody>
                    <a:bodyPr/>
                    <a:lstStyle/>
                    <a:p>
                      <a:r>
                        <a:rPr lang="en-US" sz="2600" b="1" u="none">
                          <a:solidFill>
                            <a:schemeClr val="accent6"/>
                          </a:solidFill>
                        </a:rPr>
                        <a:t>T</a:t>
                      </a:r>
                      <a:r>
                        <a:rPr lang="en-US" sz="2600" b="1">
                          <a:solidFill>
                            <a:srgbClr val="2E2D62"/>
                          </a:solidFill>
                        </a:rPr>
                        <a:t>ransparent </a:t>
                      </a:r>
                    </a:p>
                  </a:txBody>
                  <a:tcPr anchor="ctr">
                    <a:lnR w="12700">
                      <a:solidFill>
                        <a:srgbClr val="E6E6E6"/>
                      </a:solidFill>
                    </a:lnR>
                    <a:lnT w="12700">
                      <a:solidFill>
                        <a:srgbClr val="E6E6E6"/>
                      </a:solidFill>
                    </a:lnT>
                    <a:lnB w="12700">
                      <a:solidFill>
                        <a:srgbClr val="E6E6E6"/>
                      </a:solidFill>
                    </a:lnB>
                    <a:noFill/>
                  </a:tcPr>
                </a:tc>
                <a:tc>
                  <a:txBody>
                    <a:bodyPr/>
                    <a:lstStyle/>
                    <a:p>
                      <a:pPr marL="285750" indent="-285750">
                        <a:buFont typeface="Arial"/>
                        <a:buChar char="•"/>
                      </a:pPr>
                      <a:r>
                        <a:rPr lang="en-US"/>
                        <a:t>Data privacy, patient confidentiality</a:t>
                      </a:r>
                    </a:p>
                    <a:p>
                      <a:pPr marL="285750" lvl="0" indent="-285750">
                        <a:buFont typeface="Arial"/>
                        <a:buChar char="•"/>
                      </a:pPr>
                      <a:r>
                        <a:rPr lang="en-US"/>
                        <a:t>Transparency on algorithm &amp; type of data used</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1145274078"/>
                  </a:ext>
                </a:extLst>
              </a:tr>
              <a:tr h="822960">
                <a:tc>
                  <a:txBody>
                    <a:bodyPr/>
                    <a:lstStyle/>
                    <a:p>
                      <a:pPr lvl="0">
                        <a:buNone/>
                      </a:pPr>
                      <a:r>
                        <a:rPr lang="en-US" sz="2600" b="1" u="none">
                          <a:solidFill>
                            <a:schemeClr val="accent6"/>
                          </a:solidFill>
                        </a:rPr>
                        <a:t>E</a:t>
                      </a:r>
                      <a:r>
                        <a:rPr lang="en-US" sz="2600" b="1">
                          <a:solidFill>
                            <a:srgbClr val="2E2D62"/>
                          </a:solidFill>
                        </a:rPr>
                        <a:t>quitable</a:t>
                      </a:r>
                    </a:p>
                  </a:txBody>
                  <a:tcPr anchor="ctr">
                    <a:lnR w="12700">
                      <a:solidFill>
                        <a:srgbClr val="E6E6E6"/>
                      </a:solidFill>
                    </a:lnR>
                    <a:lnT w="12700">
                      <a:solidFill>
                        <a:srgbClr val="E6E6E6"/>
                      </a:solidFill>
                    </a:lnT>
                    <a:lnB w="12700">
                      <a:solidFill>
                        <a:srgbClr val="E6E6E6"/>
                      </a:solidFill>
                    </a:lnB>
                    <a:noFill/>
                  </a:tcPr>
                </a:tc>
                <a:tc>
                  <a:txBody>
                    <a:bodyPr/>
                    <a:lstStyle/>
                    <a:p>
                      <a:pPr marL="285750" lvl="0" indent="-285750">
                        <a:buFont typeface="Arial"/>
                        <a:buChar char="•"/>
                      </a:pPr>
                      <a:r>
                        <a:rPr lang="en-US"/>
                        <a:t>Language barriers, inclusivity, perception of cost</a:t>
                      </a:r>
                    </a:p>
                    <a:p>
                      <a:pPr marL="285750" lvl="0" indent="-285750">
                        <a:buFont typeface="Arial"/>
                        <a:buChar char="•"/>
                      </a:pPr>
                      <a:r>
                        <a:rPr lang="en-US"/>
                        <a:t>Benefit all communities</a:t>
                      </a:r>
                    </a:p>
                  </a:txBody>
                  <a:tcPr anchor="ctr">
                    <a:lnL w="12700">
                      <a:solidFill>
                        <a:srgbClr val="E6E6E6"/>
                      </a:solidFill>
                    </a:lnL>
                    <a:lnT w="12700">
                      <a:solidFill>
                        <a:srgbClr val="E6E6E6"/>
                      </a:solidFill>
                    </a:lnT>
                    <a:lnB w="12700">
                      <a:solidFill>
                        <a:srgbClr val="E6E6E6"/>
                      </a:solidFill>
                    </a:lnB>
                    <a:noFill/>
                  </a:tcPr>
                </a:tc>
                <a:extLst>
                  <a:ext uri="{0D108BD9-81ED-4DB2-BD59-A6C34878D82A}">
                    <a16:rowId xmlns:a16="http://schemas.microsoft.com/office/drawing/2014/main" val="2467876203"/>
                  </a:ext>
                </a:extLst>
              </a:tr>
              <a:tr h="822960">
                <a:tc>
                  <a:txBody>
                    <a:bodyPr/>
                    <a:lstStyle/>
                    <a:p>
                      <a:pPr lvl="0">
                        <a:buNone/>
                      </a:pPr>
                      <a:r>
                        <a:rPr lang="en-US" sz="2600" b="1" u="none">
                          <a:solidFill>
                            <a:schemeClr val="accent6"/>
                          </a:solidFill>
                        </a:rPr>
                        <a:t>S</a:t>
                      </a:r>
                      <a:r>
                        <a:rPr lang="en-US" sz="2600" b="1">
                          <a:solidFill>
                            <a:srgbClr val="2E2D62"/>
                          </a:solidFill>
                        </a:rPr>
                        <a:t>afe</a:t>
                      </a:r>
                    </a:p>
                  </a:txBody>
                  <a:tcPr anchor="ctr">
                    <a:lnR w="12700">
                      <a:solidFill>
                        <a:srgbClr val="E6E6E6"/>
                      </a:solidFill>
                    </a:lnR>
                    <a:lnT w="12700">
                      <a:solidFill>
                        <a:srgbClr val="E6E6E6"/>
                      </a:solidFill>
                    </a:lnT>
                    <a:noFill/>
                  </a:tcPr>
                </a:tc>
                <a:tc>
                  <a:txBody>
                    <a:bodyPr/>
                    <a:lstStyle/>
                    <a:p>
                      <a:pPr marL="285750" lvl="0" indent="-285750">
                        <a:buFont typeface="Arial"/>
                        <a:buChar char="•"/>
                      </a:pPr>
                      <a:r>
                        <a:rPr lang="en-US"/>
                        <a:t>Testing for safety and security </a:t>
                      </a:r>
                    </a:p>
                    <a:p>
                      <a:pPr marL="285750" lvl="0" indent="-285750">
                        <a:buFont typeface="Arial"/>
                        <a:buChar char="•"/>
                      </a:pPr>
                      <a:r>
                        <a:rPr lang="en-US"/>
                        <a:t>Reviewing. Evaluating. Feedback.</a:t>
                      </a:r>
                    </a:p>
                  </a:txBody>
                  <a:tcPr anchor="ctr">
                    <a:lnL w="12700">
                      <a:solidFill>
                        <a:srgbClr val="E6E6E6"/>
                      </a:solidFill>
                    </a:lnL>
                    <a:lnT w="12700">
                      <a:solidFill>
                        <a:srgbClr val="E6E6E6"/>
                      </a:solidFill>
                    </a:lnT>
                    <a:noFill/>
                  </a:tcPr>
                </a:tc>
                <a:extLst>
                  <a:ext uri="{0D108BD9-81ED-4DB2-BD59-A6C34878D82A}">
                    <a16:rowId xmlns:a16="http://schemas.microsoft.com/office/drawing/2014/main" val="796420549"/>
                  </a:ext>
                </a:extLst>
              </a:tr>
            </a:tbl>
          </a:graphicData>
        </a:graphic>
      </p:graphicFrame>
    </p:spTree>
    <p:extLst>
      <p:ext uri="{BB962C8B-B14F-4D97-AF65-F5344CB8AC3E}">
        <p14:creationId xmlns:p14="http://schemas.microsoft.com/office/powerpoint/2010/main" val="255386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C7D5-22D7-B9A9-30D7-7A613845954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2DB8B2D-5B61-1687-0C99-EAD4585224EE}"/>
              </a:ext>
            </a:extLst>
          </p:cNvPr>
          <p:cNvSpPr>
            <a:spLocks noGrp="1"/>
          </p:cNvSpPr>
          <p:nvPr>
            <p:ph type="subTitle" idx="1"/>
          </p:nvPr>
        </p:nvSpPr>
        <p:spPr/>
        <p:txBody>
          <a:bodyPr/>
          <a:lstStyle/>
          <a:p>
            <a:endParaRPr lang="en-GB"/>
          </a:p>
        </p:txBody>
      </p:sp>
      <p:sp>
        <p:nvSpPr>
          <p:cNvPr id="6" name="Rectangle 5">
            <a:extLst>
              <a:ext uri="{FF2B5EF4-FFF2-40B4-BE49-F238E27FC236}">
                <a16:creationId xmlns:a16="http://schemas.microsoft.com/office/drawing/2014/main" id="{958A8ACF-6BD3-4BB8-872C-E59394E1A0E6}"/>
              </a:ext>
            </a:extLst>
          </p:cNvPr>
          <p:cNvSpPr/>
          <p:nvPr/>
        </p:nvSpPr>
        <p:spPr>
          <a:xfrm>
            <a:off x="0" y="0"/>
            <a:ext cx="12192000" cy="6858000"/>
          </a:xfrm>
          <a:prstGeom prst="rect">
            <a:avLst/>
          </a:prstGeom>
          <a:solidFill>
            <a:srgbClr val="2E2D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person standing next to a computer&#10;&#10;Description automatically generated">
            <a:extLst>
              <a:ext uri="{FF2B5EF4-FFF2-40B4-BE49-F238E27FC236}">
                <a16:creationId xmlns:a16="http://schemas.microsoft.com/office/drawing/2014/main" id="{941C83C8-9DC0-EC6B-9EF8-40E89695155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5872"/>
          <a:stretch/>
        </p:blipFill>
        <p:spPr>
          <a:xfrm>
            <a:off x="0" y="0"/>
            <a:ext cx="12192000" cy="6858000"/>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1C0F3A28-44EF-5E37-EA1E-7EEEAE59C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27" y="622761"/>
            <a:ext cx="1908546" cy="478251"/>
          </a:xfrm>
          <a:prstGeom prst="rect">
            <a:avLst/>
          </a:prstGeom>
        </p:spPr>
      </p:pic>
      <p:sp>
        <p:nvSpPr>
          <p:cNvPr id="8" name="TextBox 7">
            <a:extLst>
              <a:ext uri="{FF2B5EF4-FFF2-40B4-BE49-F238E27FC236}">
                <a16:creationId xmlns:a16="http://schemas.microsoft.com/office/drawing/2014/main" id="{5D1C545D-1589-B97B-753E-E2F84CAB9D17}"/>
              </a:ext>
            </a:extLst>
          </p:cNvPr>
          <p:cNvSpPr txBox="1"/>
          <p:nvPr/>
        </p:nvSpPr>
        <p:spPr>
          <a:xfrm>
            <a:off x="9884228" y="617261"/>
            <a:ext cx="1549321" cy="369332"/>
          </a:xfrm>
          <a:prstGeom prst="rect">
            <a:avLst/>
          </a:prstGeom>
          <a:noFill/>
        </p:spPr>
        <p:txBody>
          <a:bodyPr wrap="square" rtlCol="0">
            <a:spAutoFit/>
          </a:bodyPr>
          <a:lstStyle/>
          <a:p>
            <a:pPr algn="r"/>
            <a:r>
              <a:rPr lang="en-GB" sz="1600">
                <a:solidFill>
                  <a:schemeClr val="bg1"/>
                </a:solidFill>
              </a:rPr>
              <a:t>#</a:t>
            </a:r>
            <a:r>
              <a:rPr lang="en-GB">
                <a:solidFill>
                  <a:schemeClr val="bg1"/>
                </a:solidFill>
              </a:rPr>
              <a:t>UKQHack24</a:t>
            </a:r>
            <a:endParaRPr lang="en-GB" sz="1600">
              <a:solidFill>
                <a:schemeClr val="bg1"/>
              </a:solidFill>
            </a:endParaRPr>
          </a:p>
        </p:txBody>
      </p:sp>
      <p:sp>
        <p:nvSpPr>
          <p:cNvPr id="9" name="TextBox 8">
            <a:extLst>
              <a:ext uri="{FF2B5EF4-FFF2-40B4-BE49-F238E27FC236}">
                <a16:creationId xmlns:a16="http://schemas.microsoft.com/office/drawing/2014/main" id="{D81E1376-4188-524C-1D8D-3A3B444BCFD8}"/>
              </a:ext>
            </a:extLst>
          </p:cNvPr>
          <p:cNvSpPr txBox="1"/>
          <p:nvPr/>
        </p:nvSpPr>
        <p:spPr>
          <a:xfrm>
            <a:off x="304799" y="1297217"/>
            <a:ext cx="7109639" cy="1200329"/>
          </a:xfrm>
          <a:prstGeom prst="rect">
            <a:avLst/>
          </a:prstGeom>
          <a:noFill/>
        </p:spPr>
        <p:txBody>
          <a:bodyPr wrap="none" rtlCol="0">
            <a:spAutoFit/>
          </a:bodyPr>
          <a:lstStyle/>
          <a:p>
            <a:r>
              <a:rPr lang="en-GB" sz="7200" b="1">
                <a:solidFill>
                  <a:srgbClr val="34D5AE"/>
                </a:solidFill>
                <a:latin typeface="Arial" panose="020B0604020202020204" pitchFamily="34" charset="0"/>
                <a:cs typeface="Arial" panose="020B0604020202020204" pitchFamily="34" charset="0"/>
              </a:rPr>
              <a:t>Any questions?</a:t>
            </a:r>
            <a:endParaRPr lang="en-GB" sz="3200" b="1">
              <a:solidFill>
                <a:srgbClr val="34D5A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7D9039-92D6-D4AC-72AA-4290AC9E4124}"/>
              </a:ext>
            </a:extLst>
          </p:cNvPr>
          <p:cNvSpPr txBox="1"/>
          <p:nvPr/>
        </p:nvSpPr>
        <p:spPr>
          <a:xfrm>
            <a:off x="304799" y="2500595"/>
            <a:ext cx="5295039" cy="4493538"/>
          </a:xfrm>
          <a:prstGeom prst="rect">
            <a:avLst/>
          </a:prstGeom>
          <a:noFill/>
        </p:spPr>
        <p:txBody>
          <a:bodyPr wrap="none" lIns="91440" tIns="45720" rIns="91440" bIns="45720" rtlCol="0" anchor="t">
            <a:spAutoFit/>
          </a:bodyPr>
          <a:lstStyle/>
          <a:p>
            <a:r>
              <a:rPr lang="en-GB" sz="3600" b="1">
                <a:solidFill>
                  <a:schemeClr val="bg1"/>
                </a:solidFill>
                <a:latin typeface="Arial"/>
                <a:cs typeface="Arial"/>
              </a:rPr>
              <a:t>Team:</a:t>
            </a:r>
          </a:p>
          <a:p>
            <a:r>
              <a:rPr lang="en-GB" sz="2800">
                <a:solidFill>
                  <a:schemeClr val="bg1"/>
                </a:solidFill>
                <a:latin typeface="Arial"/>
                <a:cs typeface="Arial"/>
              </a:rPr>
              <a:t>Ioana Mara </a:t>
            </a:r>
            <a:r>
              <a:rPr lang="en-GB" sz="2800" err="1">
                <a:solidFill>
                  <a:schemeClr val="bg1"/>
                </a:solidFill>
                <a:latin typeface="Arial"/>
                <a:cs typeface="Arial"/>
              </a:rPr>
              <a:t>Circu</a:t>
            </a:r>
            <a:endParaRPr lang="en-GB" sz="2800">
              <a:solidFill>
                <a:schemeClr val="bg1"/>
              </a:solidFill>
              <a:latin typeface="Arial"/>
              <a:cs typeface="Arial"/>
            </a:endParaRPr>
          </a:p>
          <a:p>
            <a:r>
              <a:rPr lang="en-GB" sz="2800">
                <a:solidFill>
                  <a:schemeClr val="bg1"/>
                </a:solidFill>
                <a:latin typeface="Arial"/>
                <a:cs typeface="Arial"/>
              </a:rPr>
              <a:t>Freddie Burns</a:t>
            </a:r>
            <a:endParaRPr lang="en-GB" sz="28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a:cs typeface="Arial"/>
            </a:endParaRPr>
          </a:p>
          <a:p>
            <a:r>
              <a:rPr lang="en-GB" sz="3600" b="1">
                <a:solidFill>
                  <a:schemeClr val="bg1"/>
                </a:solidFill>
                <a:latin typeface="Arial"/>
                <a:cs typeface="Arial"/>
              </a:rPr>
              <a:t>Mentors:</a:t>
            </a:r>
          </a:p>
          <a:p>
            <a:r>
              <a:rPr lang="en-GB" sz="2800">
                <a:solidFill>
                  <a:schemeClr val="bg1"/>
                </a:solidFill>
                <a:latin typeface="Arial"/>
                <a:cs typeface="Arial"/>
              </a:rPr>
              <a:t>Michael Spence - NHS England</a:t>
            </a:r>
            <a:endParaRPr lang="en-GB">
              <a:solidFill>
                <a:schemeClr val="bg1"/>
              </a:solidFill>
              <a:latin typeface="Aptos"/>
              <a:cs typeface="Arial"/>
            </a:endParaRPr>
          </a:p>
          <a:p>
            <a:r>
              <a:rPr lang="en-GB" sz="2800">
                <a:solidFill>
                  <a:schemeClr val="bg1"/>
                </a:solidFill>
                <a:latin typeface="Arial"/>
                <a:cs typeface="Arial"/>
              </a:rPr>
              <a:t>Panagiotis </a:t>
            </a:r>
            <a:r>
              <a:rPr lang="en-GB" sz="2800" err="1">
                <a:solidFill>
                  <a:schemeClr val="bg1"/>
                </a:solidFill>
                <a:latin typeface="Arial"/>
                <a:cs typeface="Arial"/>
              </a:rPr>
              <a:t>Barkoutsos</a:t>
            </a:r>
            <a:r>
              <a:rPr lang="en-GB" sz="2800">
                <a:solidFill>
                  <a:schemeClr val="bg1"/>
                </a:solidFill>
                <a:latin typeface="Arial"/>
                <a:cs typeface="Arial"/>
              </a:rPr>
              <a:t> - </a:t>
            </a:r>
            <a:r>
              <a:rPr lang="en-GB" sz="2800" err="1">
                <a:solidFill>
                  <a:schemeClr val="bg1"/>
                </a:solidFill>
                <a:latin typeface="Arial"/>
                <a:cs typeface="Arial"/>
              </a:rPr>
              <a:t>IonQ</a:t>
            </a:r>
            <a:endParaRPr lang="en-GB" err="1"/>
          </a:p>
          <a:p>
            <a:r>
              <a:rPr lang="en-GB" sz="2800">
                <a:solidFill>
                  <a:schemeClr val="bg1"/>
                </a:solidFill>
                <a:latin typeface="Arial"/>
                <a:ea typeface="+mn-lt"/>
                <a:cs typeface="Arial"/>
              </a:rPr>
              <a:t>Nadav Ben-Ami  - </a:t>
            </a:r>
            <a:r>
              <a:rPr lang="en-GB" sz="2800" err="1">
                <a:solidFill>
                  <a:schemeClr val="bg1"/>
                </a:solidFill>
                <a:latin typeface="Arial"/>
                <a:ea typeface="+mn-lt"/>
                <a:cs typeface="Arial"/>
              </a:rPr>
              <a:t>Classiq</a:t>
            </a:r>
            <a:endParaRPr lang="en-GB" sz="2800" err="1">
              <a:solidFill>
                <a:schemeClr val="bg1"/>
              </a:solidFill>
              <a:latin typeface="Arial"/>
              <a:cs typeface="Arial"/>
            </a:endParaRPr>
          </a:p>
          <a:p>
            <a:endParaRPr lang="en-GB" sz="32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1482AFC-39A7-0487-D180-69438EE975A2}"/>
              </a:ext>
            </a:extLst>
          </p:cNvPr>
          <p:cNvSpPr txBox="1"/>
          <p:nvPr/>
        </p:nvSpPr>
        <p:spPr>
          <a:xfrm>
            <a:off x="3957686" y="2634141"/>
            <a:ext cx="6424358" cy="1815882"/>
          </a:xfrm>
          <a:prstGeom prst="rect">
            <a:avLst/>
          </a:prstGeom>
          <a:noFill/>
        </p:spPr>
        <p:txBody>
          <a:bodyPr wrap="square" lIns="91440" tIns="45720" rIns="91440" bIns="45720" rtlCol="0" anchor="t">
            <a:spAutoFit/>
          </a:bodyPr>
          <a:lstStyle/>
          <a:p>
            <a:endParaRPr lang="en-GB" sz="2800">
              <a:solidFill>
                <a:schemeClr val="bg1"/>
              </a:solidFill>
              <a:latin typeface="Arial"/>
              <a:cs typeface="Arial"/>
            </a:endParaRPr>
          </a:p>
          <a:p>
            <a:r>
              <a:rPr lang="en-GB" sz="2800">
                <a:solidFill>
                  <a:schemeClr val="bg1"/>
                </a:solidFill>
                <a:latin typeface="Arial"/>
                <a:cs typeface="Arial"/>
              </a:rPr>
              <a:t>Uddhav Sen</a:t>
            </a:r>
          </a:p>
          <a:p>
            <a:r>
              <a:rPr lang="en-GB" sz="2800">
                <a:solidFill>
                  <a:schemeClr val="bg1"/>
                </a:solidFill>
                <a:latin typeface="Arial"/>
                <a:cs typeface="Arial"/>
              </a:rPr>
              <a:t>Nagwa </a:t>
            </a:r>
            <a:r>
              <a:rPr lang="en-GB" sz="2800" err="1">
                <a:solidFill>
                  <a:schemeClr val="bg1"/>
                </a:solidFill>
                <a:latin typeface="Arial"/>
                <a:cs typeface="Arial"/>
              </a:rPr>
              <a:t>Houmid</a:t>
            </a:r>
            <a:endParaRPr lang="en-GB" sz="2800" err="1">
              <a:solidFill>
                <a:schemeClr val="bg1"/>
              </a:solidFill>
              <a:latin typeface="Arial" panose="020B0604020202020204" pitchFamily="34" charset="0"/>
              <a:cs typeface="Arial" panose="020B0604020202020204" pitchFamily="34" charset="0"/>
            </a:endParaRPr>
          </a:p>
          <a:p>
            <a:endParaRPr lang="en-GB" sz="28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62A75C7-F0CF-890C-1E26-A7CCA597BB76}"/>
              </a:ext>
            </a:extLst>
          </p:cNvPr>
          <p:cNvSpPr txBox="1"/>
          <p:nvPr/>
        </p:nvSpPr>
        <p:spPr>
          <a:xfrm>
            <a:off x="8003356" y="2634141"/>
            <a:ext cx="6424358" cy="1815882"/>
          </a:xfrm>
          <a:prstGeom prst="rect">
            <a:avLst/>
          </a:prstGeom>
          <a:noFill/>
        </p:spPr>
        <p:txBody>
          <a:bodyPr wrap="square" lIns="91440" tIns="45720" rIns="91440" bIns="45720" rtlCol="0" anchor="t">
            <a:spAutoFit/>
          </a:bodyPr>
          <a:lstStyle/>
          <a:p>
            <a:endParaRPr lang="en-GB" sz="2800">
              <a:solidFill>
                <a:schemeClr val="bg1"/>
              </a:solidFill>
              <a:latin typeface="Arial"/>
              <a:cs typeface="Arial"/>
            </a:endParaRPr>
          </a:p>
          <a:p>
            <a:r>
              <a:rPr lang="en-GB" sz="2800">
                <a:solidFill>
                  <a:schemeClr val="bg1"/>
                </a:solidFill>
                <a:latin typeface="Arial"/>
                <a:cs typeface="Arial"/>
              </a:rPr>
              <a:t>Tamas </a:t>
            </a:r>
            <a:r>
              <a:rPr lang="en-GB" sz="2800" err="1">
                <a:solidFill>
                  <a:schemeClr val="bg1"/>
                </a:solidFill>
                <a:latin typeface="Arial"/>
                <a:cs typeface="Arial"/>
              </a:rPr>
              <a:t>Vaszary</a:t>
            </a:r>
          </a:p>
          <a:p>
            <a:r>
              <a:rPr lang="en-GB" sz="2800">
                <a:solidFill>
                  <a:schemeClr val="bg1"/>
                </a:solidFill>
                <a:latin typeface="Arial"/>
                <a:cs typeface="Arial"/>
              </a:rPr>
              <a:t>Frazer Barnsley</a:t>
            </a:r>
            <a:endParaRPr lang="en-GB" sz="2800">
              <a:solidFill>
                <a:schemeClr val="bg1"/>
              </a:solidFill>
              <a:latin typeface="Arial" panose="020B0604020202020204" pitchFamily="34" charset="0"/>
              <a:cs typeface="Arial" panose="020B0604020202020204" pitchFamily="34" charset="0"/>
            </a:endParaRPr>
          </a:p>
          <a:p>
            <a:endParaRPr lang="en-GB" sz="2800">
              <a:solidFill>
                <a:schemeClr val="bg1"/>
              </a:solidFill>
              <a:latin typeface="Arial" panose="020B0604020202020204" pitchFamily="34" charset="0"/>
              <a:cs typeface="Arial" panose="020B0604020202020204" pitchFamily="34" charset="0"/>
            </a:endParaRPr>
          </a:p>
        </p:txBody>
      </p:sp>
      <p:sp>
        <p:nvSpPr>
          <p:cNvPr id="12" name="Rectangle 1">
            <a:extLst>
              <a:ext uri="{FF2B5EF4-FFF2-40B4-BE49-F238E27FC236}">
                <a16:creationId xmlns:a16="http://schemas.microsoft.com/office/drawing/2014/main" id="{F5E8FDDC-7F4F-E7C2-F469-22D343CB820A}"/>
              </a:ext>
            </a:extLst>
          </p:cNvPr>
          <p:cNvSpPr>
            <a:spLocks noChangeArrowheads="1"/>
          </p:cNvSpPr>
          <p:nvPr/>
        </p:nvSpPr>
        <p:spPr bwMode="auto">
          <a:xfrm>
            <a:off x="0" y="0"/>
            <a:ext cx="12192000" cy="457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CBEC4"/>
                </a:solidFill>
                <a:effectLst/>
                <a:latin typeface="JetBrains Mono"/>
              </a:rPr>
            </a:br>
            <a:r>
              <a:rPr kumimoji="0" lang="en-US" altLang="en-US" sz="900" b="0" i="0" u="none" strike="noStrike" cap="none" normalizeH="0" baseline="0">
                <a:ln>
                  <a:noFill/>
                </a:ln>
                <a:solidFill>
                  <a:srgbClr val="7A7E85"/>
                </a:solidFill>
                <a:effectLst/>
                <a:latin typeface="JetBrains Mono"/>
              </a:rPr>
              <a:t># show(quantum_program)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descr="A white and red ambulance&#10;&#10;Description automatically generated">
            <a:extLst>
              <a:ext uri="{FF2B5EF4-FFF2-40B4-BE49-F238E27FC236}">
                <a16:creationId xmlns:a16="http://schemas.microsoft.com/office/drawing/2014/main" id="{627B4459-2621-4CD2-1BDB-426C9E91B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485" y="4865020"/>
            <a:ext cx="2331202" cy="1784125"/>
          </a:xfrm>
          <a:prstGeom prst="rect">
            <a:avLst/>
          </a:prstGeom>
        </p:spPr>
      </p:pic>
    </p:spTree>
    <p:extLst>
      <p:ext uri="{BB962C8B-B14F-4D97-AF65-F5344CB8AC3E}">
        <p14:creationId xmlns:p14="http://schemas.microsoft.com/office/powerpoint/2010/main" val="1250622817"/>
      </p:ext>
    </p:extLst>
  </p:cSld>
  <p:clrMapOvr>
    <a:masterClrMapping/>
  </p:clrMapOvr>
  <mc:AlternateContent xmlns:mc="http://schemas.openxmlformats.org/markup-compatibility/2006">
    <mc:Choice xmlns:p14="http://schemas.microsoft.com/office/powerpoint/2010/main" Requires="p14">
      <p:transition spd="med" p14:dur="700" advTm="4000">
        <p:fade/>
      </p:transition>
    </mc:Choice>
    <mc:Fallback>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91667E-6 -1.85185E-6 L 0.72877 -0.00301 " pathEditMode="relative" rAng="0" ptsTypes="AA">
                                      <p:cBhvr>
                                        <p:cTn id="6" dur="3000" fill="hold"/>
                                        <p:tgtEl>
                                          <p:spTgt spid="13"/>
                                        </p:tgtEl>
                                        <p:attrNameLst>
                                          <p:attrName>ppt_x</p:attrName>
                                          <p:attrName>ppt_y</p:attrName>
                                        </p:attrNameLst>
                                      </p:cBhvr>
                                      <p:rCtr x="36432" y="-162"/>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1000"/>
                                  </p:stCondLst>
                                  <p:childTnLst>
                                    <p:animMotion origin="layout" path="M 0.72877 -0.00301 L 1.35716 -0.00301 " pathEditMode="relative" rAng="0" ptsTypes="AA">
                                      <p:cBhvr>
                                        <p:cTn id="10" dur="2000" fill="hold"/>
                                        <p:tgtEl>
                                          <p:spTgt spid="13"/>
                                        </p:tgtEl>
                                        <p:attrNameLst>
                                          <p:attrName>ppt_x</p:attrName>
                                          <p:attrName>ppt_y</p:attrName>
                                        </p:attrNameLst>
                                      </p:cBhvr>
                                      <p:rCtr x="314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C7D5-22D7-B9A9-30D7-7A613845954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2DB8B2D-5B61-1687-0C99-EAD4585224EE}"/>
              </a:ext>
            </a:extLst>
          </p:cNvPr>
          <p:cNvSpPr>
            <a:spLocks noGrp="1"/>
          </p:cNvSpPr>
          <p:nvPr>
            <p:ph type="subTitle" idx="1"/>
          </p:nvPr>
        </p:nvSpPr>
        <p:spPr/>
        <p:txBody>
          <a:bodyPr/>
          <a:lstStyle/>
          <a:p>
            <a:endParaRPr lang="en-GB"/>
          </a:p>
        </p:txBody>
      </p:sp>
      <p:sp>
        <p:nvSpPr>
          <p:cNvPr id="6" name="Rectangle 5">
            <a:extLst>
              <a:ext uri="{FF2B5EF4-FFF2-40B4-BE49-F238E27FC236}">
                <a16:creationId xmlns:a16="http://schemas.microsoft.com/office/drawing/2014/main" id="{958A8ACF-6BD3-4BB8-872C-E59394E1A0E6}"/>
              </a:ext>
            </a:extLst>
          </p:cNvPr>
          <p:cNvSpPr/>
          <p:nvPr/>
        </p:nvSpPr>
        <p:spPr>
          <a:xfrm>
            <a:off x="0" y="0"/>
            <a:ext cx="12192000" cy="6858000"/>
          </a:xfrm>
          <a:prstGeom prst="rect">
            <a:avLst/>
          </a:prstGeom>
          <a:solidFill>
            <a:srgbClr val="2E2D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person standing next to a computer&#10;&#10;Description automatically generated">
            <a:extLst>
              <a:ext uri="{FF2B5EF4-FFF2-40B4-BE49-F238E27FC236}">
                <a16:creationId xmlns:a16="http://schemas.microsoft.com/office/drawing/2014/main" id="{941C83C8-9DC0-EC6B-9EF8-40E89695155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5872"/>
          <a:stretch/>
        </p:blipFill>
        <p:spPr>
          <a:xfrm>
            <a:off x="0" y="0"/>
            <a:ext cx="12192000" cy="6858000"/>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1C0F3A28-44EF-5E37-EA1E-7EEEAE59C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27" y="622761"/>
            <a:ext cx="1908546" cy="478251"/>
          </a:xfrm>
          <a:prstGeom prst="rect">
            <a:avLst/>
          </a:prstGeom>
        </p:spPr>
      </p:pic>
      <p:sp>
        <p:nvSpPr>
          <p:cNvPr id="8" name="TextBox 7">
            <a:extLst>
              <a:ext uri="{FF2B5EF4-FFF2-40B4-BE49-F238E27FC236}">
                <a16:creationId xmlns:a16="http://schemas.microsoft.com/office/drawing/2014/main" id="{5D1C545D-1589-B97B-753E-E2F84CAB9D17}"/>
              </a:ext>
            </a:extLst>
          </p:cNvPr>
          <p:cNvSpPr txBox="1"/>
          <p:nvPr/>
        </p:nvSpPr>
        <p:spPr>
          <a:xfrm>
            <a:off x="9884228" y="617261"/>
            <a:ext cx="1549321" cy="369332"/>
          </a:xfrm>
          <a:prstGeom prst="rect">
            <a:avLst/>
          </a:prstGeom>
          <a:noFill/>
        </p:spPr>
        <p:txBody>
          <a:bodyPr wrap="square" rtlCol="0">
            <a:spAutoFit/>
          </a:bodyPr>
          <a:lstStyle/>
          <a:p>
            <a:pPr algn="r"/>
            <a:r>
              <a:rPr lang="en-GB" sz="1600">
                <a:solidFill>
                  <a:schemeClr val="bg1"/>
                </a:solidFill>
              </a:rPr>
              <a:t>#</a:t>
            </a:r>
            <a:r>
              <a:rPr lang="en-GB">
                <a:solidFill>
                  <a:schemeClr val="bg1"/>
                </a:solidFill>
              </a:rPr>
              <a:t>UKQHack24</a:t>
            </a:r>
            <a:endParaRPr lang="en-GB" sz="1600">
              <a:solidFill>
                <a:schemeClr val="bg1"/>
              </a:solidFill>
            </a:endParaRPr>
          </a:p>
        </p:txBody>
      </p:sp>
      <p:sp>
        <p:nvSpPr>
          <p:cNvPr id="9" name="TextBox 8">
            <a:extLst>
              <a:ext uri="{FF2B5EF4-FFF2-40B4-BE49-F238E27FC236}">
                <a16:creationId xmlns:a16="http://schemas.microsoft.com/office/drawing/2014/main" id="{D81E1376-4188-524C-1D8D-3A3B444BCFD8}"/>
              </a:ext>
            </a:extLst>
          </p:cNvPr>
          <p:cNvSpPr txBox="1"/>
          <p:nvPr/>
        </p:nvSpPr>
        <p:spPr>
          <a:xfrm>
            <a:off x="304799" y="1297217"/>
            <a:ext cx="7109639" cy="1200329"/>
          </a:xfrm>
          <a:prstGeom prst="rect">
            <a:avLst/>
          </a:prstGeom>
          <a:noFill/>
        </p:spPr>
        <p:txBody>
          <a:bodyPr wrap="none" rtlCol="0">
            <a:spAutoFit/>
          </a:bodyPr>
          <a:lstStyle/>
          <a:p>
            <a:r>
              <a:rPr lang="en-GB" sz="7200" b="1">
                <a:solidFill>
                  <a:srgbClr val="34D5AE"/>
                </a:solidFill>
                <a:latin typeface="Arial" panose="020B0604020202020204" pitchFamily="34" charset="0"/>
                <a:cs typeface="Arial" panose="020B0604020202020204" pitchFamily="34" charset="0"/>
              </a:rPr>
              <a:t>Any questions?</a:t>
            </a:r>
            <a:endParaRPr lang="en-GB" sz="3200" b="1">
              <a:solidFill>
                <a:srgbClr val="34D5AE"/>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B7D9039-92D6-D4AC-72AA-4290AC9E4124}"/>
              </a:ext>
            </a:extLst>
          </p:cNvPr>
          <p:cNvSpPr txBox="1"/>
          <p:nvPr/>
        </p:nvSpPr>
        <p:spPr>
          <a:xfrm>
            <a:off x="304799" y="2500595"/>
            <a:ext cx="5295039" cy="4493538"/>
          </a:xfrm>
          <a:prstGeom prst="rect">
            <a:avLst/>
          </a:prstGeom>
          <a:noFill/>
        </p:spPr>
        <p:txBody>
          <a:bodyPr wrap="none" lIns="91440" tIns="45720" rIns="91440" bIns="45720" rtlCol="0" anchor="t">
            <a:spAutoFit/>
          </a:bodyPr>
          <a:lstStyle/>
          <a:p>
            <a:r>
              <a:rPr lang="en-GB" sz="3600" b="1">
                <a:solidFill>
                  <a:schemeClr val="bg1"/>
                </a:solidFill>
                <a:latin typeface="Arial"/>
                <a:cs typeface="Arial"/>
              </a:rPr>
              <a:t>Team:</a:t>
            </a:r>
          </a:p>
          <a:p>
            <a:r>
              <a:rPr lang="en-GB" sz="2800">
                <a:solidFill>
                  <a:schemeClr val="bg1"/>
                </a:solidFill>
                <a:latin typeface="Arial"/>
                <a:cs typeface="Arial"/>
              </a:rPr>
              <a:t>Ioana Mara </a:t>
            </a:r>
            <a:r>
              <a:rPr lang="en-GB" sz="2800" err="1">
                <a:solidFill>
                  <a:schemeClr val="bg1"/>
                </a:solidFill>
                <a:latin typeface="Arial"/>
                <a:cs typeface="Arial"/>
              </a:rPr>
              <a:t>Circu</a:t>
            </a:r>
            <a:endParaRPr lang="en-GB" sz="2800">
              <a:solidFill>
                <a:schemeClr val="bg1"/>
              </a:solidFill>
              <a:latin typeface="Arial"/>
              <a:cs typeface="Arial"/>
            </a:endParaRPr>
          </a:p>
          <a:p>
            <a:r>
              <a:rPr lang="en-GB" sz="2800">
                <a:solidFill>
                  <a:schemeClr val="bg1"/>
                </a:solidFill>
                <a:latin typeface="Arial"/>
                <a:cs typeface="Arial"/>
              </a:rPr>
              <a:t>Freddie Burns</a:t>
            </a:r>
            <a:endParaRPr lang="en-GB" sz="28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a:cs typeface="Arial"/>
            </a:endParaRPr>
          </a:p>
          <a:p>
            <a:r>
              <a:rPr lang="en-GB" sz="3600" b="1">
                <a:solidFill>
                  <a:schemeClr val="bg1"/>
                </a:solidFill>
                <a:latin typeface="Arial"/>
                <a:cs typeface="Arial"/>
              </a:rPr>
              <a:t>Mentors:</a:t>
            </a:r>
          </a:p>
          <a:p>
            <a:r>
              <a:rPr lang="en-GB" sz="2800">
                <a:solidFill>
                  <a:schemeClr val="bg1"/>
                </a:solidFill>
                <a:latin typeface="Arial"/>
                <a:cs typeface="Arial"/>
              </a:rPr>
              <a:t>Michael Spence - NHS England</a:t>
            </a:r>
            <a:endParaRPr lang="en-GB">
              <a:solidFill>
                <a:schemeClr val="bg1"/>
              </a:solidFill>
              <a:latin typeface="Aptos"/>
              <a:cs typeface="Arial"/>
            </a:endParaRPr>
          </a:p>
          <a:p>
            <a:r>
              <a:rPr lang="en-GB" sz="2800">
                <a:solidFill>
                  <a:schemeClr val="bg1"/>
                </a:solidFill>
                <a:latin typeface="Arial"/>
                <a:cs typeface="Arial"/>
              </a:rPr>
              <a:t>Panagiotis </a:t>
            </a:r>
            <a:r>
              <a:rPr lang="en-GB" sz="2800" err="1">
                <a:solidFill>
                  <a:schemeClr val="bg1"/>
                </a:solidFill>
                <a:latin typeface="Arial"/>
                <a:cs typeface="Arial"/>
              </a:rPr>
              <a:t>Barkoutsos</a:t>
            </a:r>
            <a:r>
              <a:rPr lang="en-GB" sz="2800">
                <a:solidFill>
                  <a:schemeClr val="bg1"/>
                </a:solidFill>
                <a:latin typeface="Arial"/>
                <a:cs typeface="Arial"/>
              </a:rPr>
              <a:t> - </a:t>
            </a:r>
            <a:r>
              <a:rPr lang="en-GB" sz="2800" err="1">
                <a:solidFill>
                  <a:schemeClr val="bg1"/>
                </a:solidFill>
                <a:latin typeface="Arial"/>
                <a:cs typeface="Arial"/>
              </a:rPr>
              <a:t>IonQ</a:t>
            </a:r>
            <a:endParaRPr lang="en-GB"/>
          </a:p>
          <a:p>
            <a:r>
              <a:rPr lang="en-GB" sz="2800">
                <a:solidFill>
                  <a:schemeClr val="bg1"/>
                </a:solidFill>
                <a:latin typeface="Arial"/>
                <a:ea typeface="+mn-lt"/>
                <a:cs typeface="Arial"/>
              </a:rPr>
              <a:t>Nadav Ben-Ami  - </a:t>
            </a:r>
            <a:r>
              <a:rPr lang="en-GB" sz="2800" err="1">
                <a:solidFill>
                  <a:schemeClr val="bg1"/>
                </a:solidFill>
                <a:latin typeface="Arial"/>
                <a:ea typeface="+mn-lt"/>
                <a:cs typeface="Arial"/>
              </a:rPr>
              <a:t>Classiq</a:t>
            </a:r>
            <a:endParaRPr lang="en-GB" sz="2800">
              <a:solidFill>
                <a:schemeClr val="bg1"/>
              </a:solidFill>
              <a:latin typeface="Arial"/>
              <a:cs typeface="Arial"/>
            </a:endParaRPr>
          </a:p>
          <a:p>
            <a:endParaRPr lang="en-GB" sz="3200">
              <a:solidFill>
                <a:schemeClr val="bg1"/>
              </a:solidFill>
              <a:latin typeface="Arial" panose="020B0604020202020204" pitchFamily="34" charset="0"/>
              <a:cs typeface="Arial" panose="020B0604020202020204" pitchFamily="34" charset="0"/>
            </a:endParaRPr>
          </a:p>
          <a:p>
            <a:endParaRPr lang="en-GB" sz="140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1482AFC-39A7-0487-D180-69438EE975A2}"/>
              </a:ext>
            </a:extLst>
          </p:cNvPr>
          <p:cNvSpPr txBox="1"/>
          <p:nvPr/>
        </p:nvSpPr>
        <p:spPr>
          <a:xfrm>
            <a:off x="3957686" y="2634141"/>
            <a:ext cx="6424358" cy="1815882"/>
          </a:xfrm>
          <a:prstGeom prst="rect">
            <a:avLst/>
          </a:prstGeom>
          <a:noFill/>
        </p:spPr>
        <p:txBody>
          <a:bodyPr wrap="square" lIns="91440" tIns="45720" rIns="91440" bIns="45720" rtlCol="0" anchor="t">
            <a:spAutoFit/>
          </a:bodyPr>
          <a:lstStyle/>
          <a:p>
            <a:endParaRPr lang="en-GB" sz="2800">
              <a:solidFill>
                <a:schemeClr val="bg1"/>
              </a:solidFill>
              <a:latin typeface="Arial"/>
              <a:cs typeface="Arial"/>
            </a:endParaRPr>
          </a:p>
          <a:p>
            <a:r>
              <a:rPr lang="en-GB" sz="2800">
                <a:solidFill>
                  <a:schemeClr val="bg1"/>
                </a:solidFill>
                <a:latin typeface="Arial"/>
                <a:cs typeface="Arial"/>
              </a:rPr>
              <a:t>Uddhav Sen</a:t>
            </a:r>
          </a:p>
          <a:p>
            <a:r>
              <a:rPr lang="en-GB" sz="2800">
                <a:solidFill>
                  <a:schemeClr val="bg1"/>
                </a:solidFill>
                <a:latin typeface="Arial"/>
                <a:cs typeface="Arial"/>
              </a:rPr>
              <a:t>Nagwa </a:t>
            </a:r>
            <a:r>
              <a:rPr lang="en-GB" sz="2800" err="1">
                <a:solidFill>
                  <a:schemeClr val="bg1"/>
                </a:solidFill>
                <a:latin typeface="Arial"/>
                <a:cs typeface="Arial"/>
              </a:rPr>
              <a:t>Houmid</a:t>
            </a:r>
            <a:endParaRPr lang="en-GB" sz="2800" err="1">
              <a:solidFill>
                <a:schemeClr val="bg1"/>
              </a:solidFill>
              <a:latin typeface="Arial" panose="020B0604020202020204" pitchFamily="34" charset="0"/>
              <a:cs typeface="Arial" panose="020B0604020202020204" pitchFamily="34" charset="0"/>
            </a:endParaRPr>
          </a:p>
          <a:p>
            <a:endParaRPr lang="en-GB" sz="28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62A75C7-F0CF-890C-1E26-A7CCA597BB76}"/>
              </a:ext>
            </a:extLst>
          </p:cNvPr>
          <p:cNvSpPr txBox="1"/>
          <p:nvPr/>
        </p:nvSpPr>
        <p:spPr>
          <a:xfrm>
            <a:off x="8003356" y="2634141"/>
            <a:ext cx="6424358" cy="1815882"/>
          </a:xfrm>
          <a:prstGeom prst="rect">
            <a:avLst/>
          </a:prstGeom>
          <a:noFill/>
        </p:spPr>
        <p:txBody>
          <a:bodyPr wrap="square" lIns="91440" tIns="45720" rIns="91440" bIns="45720" rtlCol="0" anchor="t">
            <a:spAutoFit/>
          </a:bodyPr>
          <a:lstStyle/>
          <a:p>
            <a:endParaRPr lang="en-GB" sz="2800">
              <a:solidFill>
                <a:schemeClr val="bg1"/>
              </a:solidFill>
              <a:latin typeface="Arial"/>
              <a:cs typeface="Arial"/>
            </a:endParaRPr>
          </a:p>
          <a:p>
            <a:r>
              <a:rPr lang="en-GB" sz="2800">
                <a:solidFill>
                  <a:schemeClr val="bg1"/>
                </a:solidFill>
                <a:latin typeface="Arial"/>
                <a:cs typeface="Arial"/>
              </a:rPr>
              <a:t>Tamas </a:t>
            </a:r>
            <a:r>
              <a:rPr lang="en-GB" sz="2800" err="1">
                <a:solidFill>
                  <a:schemeClr val="bg1"/>
                </a:solidFill>
                <a:latin typeface="Arial"/>
                <a:cs typeface="Arial"/>
              </a:rPr>
              <a:t>Vaszary</a:t>
            </a:r>
            <a:endParaRPr lang="en-GB" sz="2800">
              <a:solidFill>
                <a:schemeClr val="bg1"/>
              </a:solidFill>
              <a:latin typeface="Arial"/>
              <a:cs typeface="Arial"/>
            </a:endParaRPr>
          </a:p>
          <a:p>
            <a:r>
              <a:rPr lang="en-GB" sz="2800">
                <a:solidFill>
                  <a:schemeClr val="bg1"/>
                </a:solidFill>
                <a:latin typeface="Arial"/>
                <a:cs typeface="Arial"/>
              </a:rPr>
              <a:t>Frazer Barnsley</a:t>
            </a:r>
            <a:endParaRPr lang="en-GB" sz="2800">
              <a:solidFill>
                <a:schemeClr val="bg1"/>
              </a:solidFill>
              <a:latin typeface="Arial" panose="020B0604020202020204" pitchFamily="34" charset="0"/>
              <a:cs typeface="Arial" panose="020B0604020202020204" pitchFamily="34" charset="0"/>
            </a:endParaRPr>
          </a:p>
          <a:p>
            <a:endParaRPr lang="en-GB" sz="2800">
              <a:solidFill>
                <a:schemeClr val="bg1"/>
              </a:solidFill>
              <a:latin typeface="Arial" panose="020B0604020202020204" pitchFamily="34" charset="0"/>
              <a:cs typeface="Arial" panose="020B0604020202020204" pitchFamily="34" charset="0"/>
            </a:endParaRPr>
          </a:p>
        </p:txBody>
      </p:sp>
      <p:sp>
        <p:nvSpPr>
          <p:cNvPr id="12" name="Rectangle 1">
            <a:extLst>
              <a:ext uri="{FF2B5EF4-FFF2-40B4-BE49-F238E27FC236}">
                <a16:creationId xmlns:a16="http://schemas.microsoft.com/office/drawing/2014/main" id="{F5E8FDDC-7F4F-E7C2-F469-22D343CB820A}"/>
              </a:ext>
            </a:extLst>
          </p:cNvPr>
          <p:cNvSpPr>
            <a:spLocks noChangeArrowheads="1"/>
          </p:cNvSpPr>
          <p:nvPr/>
        </p:nvSpPr>
        <p:spPr bwMode="auto">
          <a:xfrm>
            <a:off x="0" y="0"/>
            <a:ext cx="12192000" cy="457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CBEC4"/>
                </a:solidFill>
                <a:effectLst/>
                <a:latin typeface="JetBrains Mono"/>
              </a:rPr>
            </a:br>
            <a:r>
              <a:rPr kumimoji="0" lang="en-US" altLang="en-US" sz="900" b="0" i="0" u="none" strike="noStrike" cap="none" normalizeH="0" baseline="0">
                <a:ln>
                  <a:noFill/>
                </a:ln>
                <a:solidFill>
                  <a:srgbClr val="7A7E85"/>
                </a:solidFill>
                <a:effectLst/>
                <a:latin typeface="JetBrains Mono"/>
              </a:rPr>
              <a:t># show(quantum_program)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8D05D1C8-83C9-7C34-CC24-F9847455BF1F}"/>
              </a:ext>
            </a:extLst>
          </p:cNvPr>
          <p:cNvSpPr/>
          <p:nvPr/>
        </p:nvSpPr>
        <p:spPr>
          <a:xfrm>
            <a:off x="8169891" y="4924591"/>
            <a:ext cx="3426644" cy="14588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800">
                <a:solidFill>
                  <a:schemeClr val="bg1"/>
                </a:solidFill>
                <a:latin typeface="Arial" panose="020B0604020202020204" pitchFamily="34" charset="0"/>
                <a:cs typeface="Arial" panose="020B0604020202020204" pitchFamily="34" charset="0"/>
              </a:rPr>
              <a:t>The </a:t>
            </a:r>
            <a:r>
              <a:rPr lang="en-GB" sz="2800" err="1">
                <a:solidFill>
                  <a:schemeClr val="bg1"/>
                </a:solidFill>
                <a:latin typeface="Arial" panose="020B0604020202020204" pitchFamily="34" charset="0"/>
                <a:cs typeface="Arial" panose="020B0604020202020204" pitchFamily="34" charset="0"/>
              </a:rPr>
              <a:t>qure</a:t>
            </a:r>
            <a:r>
              <a:rPr lang="en-GB" sz="2800">
                <a:solidFill>
                  <a:schemeClr val="bg1"/>
                </a:solidFill>
                <a:latin typeface="Arial" panose="020B0604020202020204" pitchFamily="34" charset="0"/>
                <a:cs typeface="Arial" panose="020B0604020202020204" pitchFamily="34" charset="0"/>
              </a:rPr>
              <a:t> to all your </a:t>
            </a:r>
            <a:r>
              <a:rPr lang="en-GB" sz="2800" err="1">
                <a:solidFill>
                  <a:schemeClr val="bg1"/>
                </a:solidFill>
                <a:latin typeface="Arial" panose="020B0604020202020204" pitchFamily="34" charset="0"/>
                <a:cs typeface="Arial" panose="020B0604020202020204" pitchFamily="34" charset="0"/>
              </a:rPr>
              <a:t>foreqasting</a:t>
            </a:r>
            <a:r>
              <a:rPr lang="en-GB" sz="2800">
                <a:solidFill>
                  <a:schemeClr val="bg1"/>
                </a:solidFill>
                <a:latin typeface="Arial" panose="020B0604020202020204" pitchFamily="34" charset="0"/>
                <a:cs typeface="Arial" panose="020B0604020202020204" pitchFamily="34" charset="0"/>
              </a:rPr>
              <a:t> woes</a:t>
            </a:r>
          </a:p>
        </p:txBody>
      </p:sp>
    </p:spTree>
    <p:extLst>
      <p:ext uri="{BB962C8B-B14F-4D97-AF65-F5344CB8AC3E}">
        <p14:creationId xmlns:p14="http://schemas.microsoft.com/office/powerpoint/2010/main" val="1959874674"/>
      </p:ext>
    </p:extLst>
  </p:cSld>
  <p:clrMapOvr>
    <a:masterClrMapping/>
  </p:clrMapOvr>
  <mc:AlternateContent xmlns:mc="http://schemas.openxmlformats.org/markup-compatibility/2006">
    <mc:Choice xmlns:p14="http://schemas.microsoft.com/office/powerpoint/2010/main" Requires="p14">
      <p:transition spd="med" p14:dur="700" advTm="4000">
        <p:fade/>
      </p:transition>
    </mc:Choice>
    <mc:Fallback>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6839845"/>
            <a:chOff x="309410" y="444188"/>
            <a:chExt cx="11573179" cy="6839845"/>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Problem Description</a:t>
              </a: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5940088"/>
            </a:xfrm>
            <a:prstGeom prst="rect">
              <a:avLst/>
            </a:prstGeom>
            <a:noFill/>
          </p:spPr>
          <p:txBody>
            <a:bodyPr wrap="square" lIns="91440" tIns="45720" rIns="91440" bIns="45720" rtlCol="0" anchor="t">
              <a:spAutoFit/>
            </a:bodyPr>
            <a:lstStyle/>
            <a:p>
              <a:pPr marL="342900" indent="-342900">
                <a:buFont typeface="Arial"/>
                <a:buChar char="•"/>
              </a:pPr>
              <a:r>
                <a:rPr lang="en-GB" sz="2000">
                  <a:solidFill>
                    <a:srgbClr val="2E2D62"/>
                  </a:solidFill>
                  <a:latin typeface="Arial"/>
                  <a:cs typeface="Arial"/>
                </a:rPr>
                <a:t>NHS has a three-week forecast of A&amp;E admissions</a:t>
              </a:r>
              <a:endParaRPr lang="en-US"/>
            </a:p>
            <a:p>
              <a:pPr marL="342900" indent="-342900">
                <a:buFont typeface="Arial"/>
                <a:buChar char="•"/>
              </a:pPr>
              <a:endParaRPr lang="en-GB" sz="2000">
                <a:solidFill>
                  <a:srgbClr val="2E2D62"/>
                </a:solidFill>
                <a:latin typeface="Arial" panose="020B0604020202020204" pitchFamily="34" charset="0"/>
                <a:cs typeface="Arial" panose="020B0604020202020204" pitchFamily="34" charset="0"/>
              </a:endParaRPr>
            </a:p>
            <a:p>
              <a:pPr marL="342900" indent="-342900">
                <a:buFont typeface="Arial"/>
                <a:buChar char="•"/>
              </a:pPr>
              <a:r>
                <a:rPr lang="en-GB" sz="2000">
                  <a:solidFill>
                    <a:srgbClr val="2E2D62"/>
                  </a:solidFill>
                  <a:latin typeface="Arial"/>
                  <a:cs typeface="Arial"/>
                </a:rPr>
                <a:t>Train model by fitting to past data</a:t>
              </a:r>
            </a:p>
            <a:p>
              <a:pPr marL="342900" indent="-342900">
                <a:buFont typeface="Arial"/>
                <a:buChar char="•"/>
              </a:pPr>
              <a:endParaRPr lang="en-GB" sz="2000">
                <a:solidFill>
                  <a:srgbClr val="2E2D62"/>
                </a:solidFill>
                <a:latin typeface="Arial" panose="020B0604020202020204" pitchFamily="34" charset="0"/>
                <a:cs typeface="Arial" panose="020B0604020202020204" pitchFamily="34" charset="0"/>
              </a:endParaRPr>
            </a:p>
            <a:p>
              <a:pPr marL="342900" indent="-342900">
                <a:buFont typeface="Arial"/>
                <a:buChar char="•"/>
              </a:pPr>
              <a:r>
                <a:rPr lang="en-GB" sz="2000">
                  <a:solidFill>
                    <a:srgbClr val="2E2D62"/>
                  </a:solidFill>
                  <a:latin typeface="Arial"/>
                  <a:ea typeface="+mn-lt"/>
                  <a:cs typeface="+mn-lt"/>
                </a:rPr>
                <a:t>Complex modelling is computationally expensive</a:t>
              </a:r>
              <a:endParaRPr lang="en-GB" sz="2000">
                <a:solidFill>
                  <a:srgbClr val="2E2D62"/>
                </a:solidFill>
                <a:latin typeface="Arial"/>
                <a:cs typeface="Arial" panose="020B0604020202020204" pitchFamily="34" charset="0"/>
              </a:endParaRPr>
            </a:p>
            <a:p>
              <a:pPr marL="342900" indent="-342900">
                <a:buFont typeface="Arial"/>
                <a:buChar char="•"/>
              </a:pPr>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
        <p:nvSpPr>
          <p:cNvPr id="2" name="TextBox 1">
            <a:extLst>
              <a:ext uri="{FF2B5EF4-FFF2-40B4-BE49-F238E27FC236}">
                <a16:creationId xmlns:a16="http://schemas.microsoft.com/office/drawing/2014/main" id="{B4066A70-1324-A31A-66EC-BD5DBD71B9AA}"/>
              </a:ext>
            </a:extLst>
          </p:cNvPr>
          <p:cNvSpPr txBox="1"/>
          <p:nvPr/>
        </p:nvSpPr>
        <p:spPr>
          <a:xfrm>
            <a:off x="3172080" y="6433106"/>
            <a:ext cx="6896877" cy="276999"/>
          </a:xfrm>
          <a:prstGeom prst="rect">
            <a:avLst/>
          </a:prstGeom>
          <a:noFill/>
          <a:ln>
            <a:noFill/>
          </a:ln>
        </p:spPr>
        <p:txBody>
          <a:bodyPr wrap="square">
            <a:spAutoFit/>
          </a:bodyPr>
          <a:lstStyle/>
          <a:p>
            <a:r>
              <a:rPr lang="en-GB" sz="1200">
                <a:solidFill>
                  <a:schemeClr val="bg2">
                    <a:lumMod val="50000"/>
                  </a:schemeClr>
                </a:solidFill>
                <a:latin typeface="Arial" panose="020B0604020202020204" pitchFamily="34" charset="0"/>
                <a:cs typeface="Arial" panose="020B0604020202020204" pitchFamily="34" charset="0"/>
              </a:rPr>
              <a:t>References:  https://nhsengland.github.io/datascience/our_work/a_and_e_forecasting_tool/</a:t>
            </a:r>
          </a:p>
        </p:txBody>
      </p:sp>
      <p:pic>
        <p:nvPicPr>
          <p:cNvPr id="2050" name="Picture 2" descr="Image showing plot of historical and predicted admissions rates. The plot shows the confidence intervals for the model's fit to historical data, and for its predictions.">
            <a:extLst>
              <a:ext uri="{FF2B5EF4-FFF2-40B4-BE49-F238E27FC236}">
                <a16:creationId xmlns:a16="http://schemas.microsoft.com/office/drawing/2014/main" id="{91611E1E-B746-05DB-1A24-64D080BAAA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56" t="36988" b="13586"/>
          <a:stretch/>
        </p:blipFill>
        <p:spPr bwMode="auto">
          <a:xfrm>
            <a:off x="368158" y="3411571"/>
            <a:ext cx="11420034" cy="21833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white and red ambulance&#10;&#10;Description automatically generated">
            <a:extLst>
              <a:ext uri="{FF2B5EF4-FFF2-40B4-BE49-F238E27FC236}">
                <a16:creationId xmlns:a16="http://schemas.microsoft.com/office/drawing/2014/main" id="{DA93C892-990A-CE7B-3607-FC2F21315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1990" y="4808750"/>
            <a:ext cx="2331202" cy="1784125"/>
          </a:xfrm>
          <a:prstGeom prst="rect">
            <a:avLst/>
          </a:prstGeom>
        </p:spPr>
      </p:pic>
    </p:spTree>
    <p:extLst>
      <p:ext uri="{BB962C8B-B14F-4D97-AF65-F5344CB8AC3E}">
        <p14:creationId xmlns:p14="http://schemas.microsoft.com/office/powerpoint/2010/main" val="40461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nodeType="clickEffect">
                                  <p:stCondLst>
                                    <p:cond delay="0"/>
                                  </p:stCondLst>
                                  <p:childTnLst>
                                    <p:animMotion origin="layout" path="M -2.08333E-7 0 L 1.24466 0 " pathEditMode="relative" rAng="0" ptsTypes="AA">
                                      <p:cBhvr>
                                        <p:cTn id="6" dur="2000" fill="hold"/>
                                        <p:tgtEl>
                                          <p:spTgt spid="7"/>
                                        </p:tgtEl>
                                        <p:attrNameLst>
                                          <p:attrName>ppt_x</p:attrName>
                                          <p:attrName>ppt_y</p:attrName>
                                        </p:attrNameLst>
                                      </p:cBhvr>
                                      <p:rCtr x="622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Simplify the Problem</a:t>
            </a:r>
          </a:p>
        </p:txBody>
      </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
        <p:nvSpPr>
          <p:cNvPr id="2" name="TextBox 1">
            <a:extLst>
              <a:ext uri="{FF2B5EF4-FFF2-40B4-BE49-F238E27FC236}">
                <a16:creationId xmlns:a16="http://schemas.microsoft.com/office/drawing/2014/main" id="{B4066A70-1324-A31A-66EC-BD5DBD71B9AA}"/>
              </a:ext>
            </a:extLst>
          </p:cNvPr>
          <p:cNvSpPr txBox="1"/>
          <p:nvPr/>
        </p:nvSpPr>
        <p:spPr>
          <a:xfrm>
            <a:off x="3172080" y="6433106"/>
            <a:ext cx="6896877" cy="276999"/>
          </a:xfrm>
          <a:prstGeom prst="rect">
            <a:avLst/>
          </a:prstGeom>
          <a:noFill/>
          <a:ln>
            <a:noFill/>
          </a:ln>
        </p:spPr>
        <p:txBody>
          <a:bodyPr wrap="square">
            <a:spAutoFit/>
          </a:bodyPr>
          <a:lstStyle/>
          <a:p>
            <a:r>
              <a:rPr lang="en-GB" sz="1200">
                <a:solidFill>
                  <a:schemeClr val="bg2">
                    <a:lumMod val="50000"/>
                  </a:schemeClr>
                </a:solidFill>
                <a:latin typeface="Arial" panose="020B0604020202020204" pitchFamily="34" charset="0"/>
                <a:cs typeface="Arial" panose="020B0604020202020204" pitchFamily="34" charset="0"/>
              </a:rPr>
              <a:t>References:  https://nhsengland.github.io/datascience/our_work/a_and_e_forecasting_tool/</a:t>
            </a:r>
          </a:p>
        </p:txBody>
      </p:sp>
      <p:sp>
        <p:nvSpPr>
          <p:cNvPr id="17" name="TextBox 16">
            <a:extLst>
              <a:ext uri="{FF2B5EF4-FFF2-40B4-BE49-F238E27FC236}">
                <a16:creationId xmlns:a16="http://schemas.microsoft.com/office/drawing/2014/main" id="{1E007256-BB28-A1F5-9301-D4C0DAAF1215}"/>
              </a:ext>
            </a:extLst>
          </p:cNvPr>
          <p:cNvSpPr txBox="1"/>
          <p:nvPr/>
        </p:nvSpPr>
        <p:spPr>
          <a:xfrm>
            <a:off x="309409" y="1186715"/>
            <a:ext cx="11332617" cy="1477328"/>
          </a:xfrm>
          <a:prstGeom prst="rect">
            <a:avLst/>
          </a:prstGeom>
          <a:noFill/>
        </p:spPr>
        <p:txBody>
          <a:bodyPr wrap="square" lIns="91440" tIns="45720" rIns="91440" bIns="45720" anchor="t">
            <a:spAutoFit/>
          </a:bodyPr>
          <a:lstStyle/>
          <a:p>
            <a:pPr marL="285750" indent="-285750">
              <a:buFont typeface="Arial"/>
              <a:buChar char="•"/>
            </a:pPr>
            <a:r>
              <a:rPr lang="en-GB">
                <a:solidFill>
                  <a:srgbClr val="2E2D62"/>
                </a:solidFill>
                <a:latin typeface="Arial" panose="020B0604020202020204" pitchFamily="34" charset="0"/>
                <a:cs typeface="Arial" panose="020B0604020202020204" pitchFamily="34" charset="0"/>
              </a:rPr>
              <a:t>Model admissions as a noisy linear trend.</a:t>
            </a:r>
            <a:endParaRPr lang="en-US"/>
          </a:p>
          <a:p>
            <a:pPr marL="285750" indent="-285750">
              <a:buFont typeface="Arial"/>
              <a:buChar char="•"/>
            </a:pPr>
            <a:endParaRPr lang="en-GB" sz="1800">
              <a:solidFill>
                <a:srgbClr val="2E2D62"/>
              </a:solidFill>
              <a:latin typeface="Arial" panose="020B0604020202020204" pitchFamily="34" charset="0"/>
              <a:cs typeface="Arial" panose="020B0604020202020204" pitchFamily="34" charset="0"/>
            </a:endParaRPr>
          </a:p>
          <a:p>
            <a:pPr marL="285750" indent="-285750">
              <a:buFont typeface="Arial"/>
              <a:buChar char="•"/>
            </a:pPr>
            <a:r>
              <a:rPr lang="en-GB">
                <a:solidFill>
                  <a:srgbClr val="2E2D62"/>
                </a:solidFill>
                <a:latin typeface="Arial" panose="020B0604020202020204" pitchFamily="34" charset="0"/>
                <a:cs typeface="Arial" panose="020B0604020202020204" pitchFamily="34" charset="0"/>
              </a:rPr>
              <a:t>Fit two parameters, gradient and y-intercept.</a:t>
            </a:r>
          </a:p>
          <a:p>
            <a:pPr marL="285750" indent="-285750">
              <a:buFont typeface="Arial"/>
              <a:buChar char="•"/>
            </a:pPr>
            <a:endParaRPr lang="en-GB" sz="1800">
              <a:solidFill>
                <a:srgbClr val="2E2D62"/>
              </a:solidFill>
              <a:latin typeface="Arial" panose="020B0604020202020204" pitchFamily="34" charset="0"/>
              <a:cs typeface="Arial" panose="020B0604020202020204" pitchFamily="34" charset="0"/>
            </a:endParaRPr>
          </a:p>
          <a:p>
            <a:pPr marL="285750" indent="-285750">
              <a:buFont typeface="Arial"/>
              <a:buChar char="•"/>
            </a:pPr>
            <a:r>
              <a:rPr lang="en-GB">
                <a:solidFill>
                  <a:srgbClr val="2E2D62"/>
                </a:solidFill>
                <a:latin typeface="Arial" panose="020B0604020202020204" pitchFamily="34" charset="0"/>
                <a:cs typeface="Arial" panose="020B0604020202020204" pitchFamily="34" charset="0"/>
              </a:rPr>
              <a:t>Currently, NHS uses </a:t>
            </a:r>
            <a:r>
              <a:rPr lang="en-GB" sz="1800">
                <a:solidFill>
                  <a:srgbClr val="2E2D62"/>
                </a:solidFill>
                <a:latin typeface="Arial" panose="020B0604020202020204" pitchFamily="34" charset="0"/>
                <a:cs typeface="Arial" panose="020B0604020202020204" pitchFamily="34" charset="0"/>
              </a:rPr>
              <a:t>MCMC to probability distributions for the fit parameters.</a:t>
            </a:r>
          </a:p>
        </p:txBody>
      </p:sp>
      <p:pic>
        <p:nvPicPr>
          <p:cNvPr id="19" name="Picture 18">
            <a:extLst>
              <a:ext uri="{FF2B5EF4-FFF2-40B4-BE49-F238E27FC236}">
                <a16:creationId xmlns:a16="http://schemas.microsoft.com/office/drawing/2014/main" id="{B6349160-4AC3-16EE-D9DF-37EC7DC6680A}"/>
              </a:ext>
            </a:extLst>
          </p:cNvPr>
          <p:cNvPicPr>
            <a:picLocks noChangeAspect="1"/>
          </p:cNvPicPr>
          <p:nvPr/>
        </p:nvPicPr>
        <p:blipFill>
          <a:blip r:embed="rId4"/>
          <a:stretch>
            <a:fillRect/>
          </a:stretch>
        </p:blipFill>
        <p:spPr>
          <a:xfrm>
            <a:off x="1631022" y="2926521"/>
            <a:ext cx="8933487" cy="3356974"/>
          </a:xfrm>
          <a:prstGeom prst="rect">
            <a:avLst/>
          </a:prstGeom>
        </p:spPr>
      </p:pic>
      <p:pic>
        <p:nvPicPr>
          <p:cNvPr id="21" name="Picture 20" descr="A white and red ambulance&#10;&#10;Description automatically generated">
            <a:extLst>
              <a:ext uri="{FF2B5EF4-FFF2-40B4-BE49-F238E27FC236}">
                <a16:creationId xmlns:a16="http://schemas.microsoft.com/office/drawing/2014/main" id="{173EEF11-D77D-98FC-7EC0-C4B4D10DAD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612" y="4499370"/>
            <a:ext cx="2331202" cy="1784125"/>
          </a:xfrm>
          <a:prstGeom prst="rect">
            <a:avLst/>
          </a:prstGeom>
        </p:spPr>
      </p:pic>
    </p:spTree>
    <p:extLst>
      <p:ext uri="{BB962C8B-B14F-4D97-AF65-F5344CB8AC3E}">
        <p14:creationId xmlns:p14="http://schemas.microsoft.com/office/powerpoint/2010/main" val="27177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nodeType="clickEffect">
                                  <p:stCondLst>
                                    <p:cond delay="0"/>
                                  </p:stCondLst>
                                  <p:childTnLst>
                                    <p:animMotion origin="layout" path="M 3.54167E-6 -1.11111E-6 L 0.22929 -0.00602 " pathEditMode="relative" rAng="0" ptsTypes="AA">
                                      <p:cBhvr>
                                        <p:cTn id="6" dur="2000" fill="hold"/>
                                        <p:tgtEl>
                                          <p:spTgt spid="21"/>
                                        </p:tgtEl>
                                        <p:attrNameLst>
                                          <p:attrName>ppt_x</p:attrName>
                                          <p:attrName>ppt_y</p:attrName>
                                        </p:attrNameLst>
                                      </p:cBhvr>
                                      <p:rCtr x="11471" y="-301"/>
                                    </p:animMotion>
                                  </p:childTnLst>
                                </p:cTn>
                              </p:par>
                            </p:childTnLst>
                          </p:cTn>
                        </p:par>
                        <p:par>
                          <p:cTn id="7" fill="hold">
                            <p:stCondLst>
                              <p:cond delay="2000"/>
                            </p:stCondLst>
                            <p:childTnLst>
                              <p:par>
                                <p:cTn id="8" presetID="8" presetClass="emph" presetSubtype="0" fill="hold" nodeType="afterEffect">
                                  <p:stCondLst>
                                    <p:cond delay="0"/>
                                  </p:stCondLst>
                                  <p:childTnLst>
                                    <p:animRot by="-1080000">
                                      <p:cBhvr>
                                        <p:cTn id="9" dur="500" fill="hold"/>
                                        <p:tgtEl>
                                          <p:spTgt spid="21"/>
                                        </p:tgtEl>
                                        <p:attrNameLst>
                                          <p:attrName>r</p:attrName>
                                        </p:attrNameLst>
                                      </p:cBhvr>
                                    </p:animRot>
                                  </p:childTnLst>
                                </p:cTn>
                              </p:par>
                            </p:childTnLst>
                          </p:cTn>
                        </p:par>
                        <p:par>
                          <p:cTn id="10" fill="hold">
                            <p:stCondLst>
                              <p:cond delay="2500"/>
                            </p:stCondLst>
                            <p:childTnLst>
                              <p:par>
                                <p:cTn id="11" presetID="63" presetClass="path" presetSubtype="0" accel="50000" fill="hold" nodeType="afterEffect">
                                  <p:stCondLst>
                                    <p:cond delay="0"/>
                                  </p:stCondLst>
                                  <p:childTnLst>
                                    <p:animMotion origin="layout" path="M 0.22929 -0.00602 L 1.27474 -0.61296 " pathEditMode="relative" rAng="0" ptsTypes="AA">
                                      <p:cBhvr>
                                        <p:cTn id="12" dur="2000" fill="hold"/>
                                        <p:tgtEl>
                                          <p:spTgt spid="21"/>
                                        </p:tgtEl>
                                        <p:attrNameLst>
                                          <p:attrName>ppt_x</p:attrName>
                                          <p:attrName>ppt_y</p:attrName>
                                        </p:attrNameLst>
                                      </p:cBhvr>
                                      <p:rCtr x="52266" y="-3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Bayesian Modelling</a:t>
            </a:r>
          </a:p>
        </p:txBody>
      </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
        <p:nvSpPr>
          <p:cNvPr id="2" name="TextBox 1">
            <a:extLst>
              <a:ext uri="{FF2B5EF4-FFF2-40B4-BE49-F238E27FC236}">
                <a16:creationId xmlns:a16="http://schemas.microsoft.com/office/drawing/2014/main" id="{B4066A70-1324-A31A-66EC-BD5DBD71B9AA}"/>
              </a:ext>
            </a:extLst>
          </p:cNvPr>
          <p:cNvSpPr txBox="1"/>
          <p:nvPr/>
        </p:nvSpPr>
        <p:spPr>
          <a:xfrm>
            <a:off x="3172080" y="6433106"/>
            <a:ext cx="6896877" cy="276999"/>
          </a:xfrm>
          <a:prstGeom prst="rect">
            <a:avLst/>
          </a:prstGeom>
          <a:noFill/>
          <a:ln>
            <a:noFill/>
          </a:ln>
        </p:spPr>
        <p:txBody>
          <a:bodyPr wrap="square">
            <a:spAutoFit/>
          </a:bodyPr>
          <a:lstStyle/>
          <a:p>
            <a:r>
              <a:rPr lang="en-GB" sz="1200">
                <a:solidFill>
                  <a:schemeClr val="bg2">
                    <a:lumMod val="50000"/>
                  </a:schemeClr>
                </a:solidFill>
                <a:latin typeface="Arial" panose="020B0604020202020204" pitchFamily="34" charset="0"/>
                <a:cs typeface="Arial" panose="020B0604020202020204" pitchFamily="34" charset="0"/>
              </a:rPr>
              <a:t>References:  https://nhsengland.github.io/datascience/our_work/a_and_e_forecasting_tool/</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E007256-BB28-A1F5-9301-D4C0DAAF1215}"/>
                  </a:ext>
                </a:extLst>
              </p:cNvPr>
              <p:cNvSpPr txBox="1"/>
              <p:nvPr/>
            </p:nvSpPr>
            <p:spPr>
              <a:xfrm>
                <a:off x="309411" y="967408"/>
                <a:ext cx="6493726" cy="2862322"/>
              </a:xfrm>
              <a:prstGeom prst="rect">
                <a:avLst/>
              </a:prstGeom>
              <a:noFill/>
            </p:spPr>
            <p:txBody>
              <a:bodyPr wrap="square">
                <a:spAutoFit/>
              </a:bodyPr>
              <a:lstStyle/>
              <a:p>
                <a:endParaRPr lang="en-GB" b="1">
                  <a:solidFill>
                    <a:srgbClr val="2E2D62"/>
                  </a:solidFill>
                  <a:latin typeface="Arial" panose="020B0604020202020204" pitchFamily="34" charset="0"/>
                  <a:cs typeface="Arial" panose="020B0604020202020204" pitchFamily="34" charset="0"/>
                </a:endParaRPr>
              </a:p>
              <a:p>
                <a:r>
                  <a:rPr lang="en-GB" b="1">
                    <a:solidFill>
                      <a:srgbClr val="2E2D62"/>
                    </a:solidFill>
                    <a:latin typeface="Arial" panose="020B0604020202020204" pitchFamily="34" charset="0"/>
                    <a:cs typeface="Arial" panose="020B0604020202020204" pitchFamily="34" charset="0"/>
                  </a:rPr>
                  <a:t>Posterior </a:t>
                </a:r>
                <a:r>
                  <a:rPr lang="en-GB" b="1" i="1">
                    <a:solidFill>
                      <a:srgbClr val="2E2D62"/>
                    </a:solidFill>
                    <a:latin typeface="Arial" panose="020B0604020202020204" pitchFamily="34" charset="0"/>
                    <a:cs typeface="Arial" panose="020B0604020202020204" pitchFamily="34" charset="0"/>
                  </a:rPr>
                  <a:t>-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𝑃</m:t>
                    </m:r>
                    <m:r>
                      <a:rPr lang="en-GB" b="0" i="1" smtClean="0">
                        <a:solidFill>
                          <a:srgbClr val="2E2D62"/>
                        </a:solidFill>
                        <a:latin typeface="Cambria Math" panose="02040503050406030204" pitchFamily="18" charset="0"/>
                        <a:cs typeface="Arial" panose="020B0604020202020204" pitchFamily="34" charset="0"/>
                      </a:rPr>
                      <m:t>(</m:t>
                    </m:r>
                    <m:r>
                      <a:rPr lang="en-GB" b="0" i="1" smtClean="0">
                        <a:solidFill>
                          <a:srgbClr val="2E2D62"/>
                        </a:solidFill>
                        <a:latin typeface="Cambria Math" panose="02040503050406030204" pitchFamily="18" charset="0"/>
                        <a:cs typeface="Arial" panose="020B0604020202020204" pitchFamily="34" charset="0"/>
                      </a:rPr>
                      <m:t>𝜃</m:t>
                    </m:r>
                    <m:r>
                      <a:rPr lang="en-GB" b="0" i="1" smtClean="0">
                        <a:solidFill>
                          <a:srgbClr val="2E2D62"/>
                        </a:solidFill>
                        <a:latin typeface="Cambria Math" panose="02040503050406030204" pitchFamily="18" charset="0"/>
                        <a:cs typeface="Arial" panose="020B0604020202020204" pitchFamily="34" charset="0"/>
                      </a:rPr>
                      <m:t>|</m:t>
                    </m:r>
                    <m:r>
                      <a:rPr lang="en-GB" b="0" i="1" smtClean="0">
                        <a:solidFill>
                          <a:srgbClr val="2E2D62"/>
                        </a:solidFill>
                        <a:latin typeface="Cambria Math" panose="02040503050406030204" pitchFamily="18" charset="0"/>
                        <a:cs typeface="Arial" panose="020B0604020202020204" pitchFamily="34" charset="0"/>
                      </a:rPr>
                      <m:t>𝑦</m:t>
                    </m:r>
                    <m:r>
                      <a:rPr lang="en-GB" b="0" i="1" smtClean="0">
                        <a:solidFill>
                          <a:srgbClr val="2E2D62"/>
                        </a:solidFill>
                        <a:latin typeface="Cambria Math" panose="02040503050406030204" pitchFamily="18" charset="0"/>
                        <a:cs typeface="Arial" panose="020B0604020202020204" pitchFamily="34" charset="0"/>
                      </a:rPr>
                      <m:t>)</m:t>
                    </m:r>
                  </m:oMath>
                </a14:m>
                <a:r>
                  <a:rPr lang="en-GB">
                    <a:solidFill>
                      <a:srgbClr val="2E2D62"/>
                    </a:solidFill>
                    <a:latin typeface="Arial" panose="020B0604020202020204" pitchFamily="34" charset="0"/>
                    <a:cs typeface="Arial" panose="020B0604020202020204" pitchFamily="34" charset="0"/>
                  </a:rPr>
                  <a:t> - probability of parameters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𝜃</m:t>
                    </m:r>
                  </m:oMath>
                </a14:m>
                <a:r>
                  <a:rPr lang="en-GB">
                    <a:solidFill>
                      <a:srgbClr val="2E2D62"/>
                    </a:solidFill>
                    <a:latin typeface="Arial" panose="020B0604020202020204" pitchFamily="34" charset="0"/>
                    <a:cs typeface="Arial" panose="020B0604020202020204" pitchFamily="34" charset="0"/>
                  </a:rPr>
                  <a:t> given data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𝑦</m:t>
                    </m:r>
                  </m:oMath>
                </a14:m>
                <a:r>
                  <a:rPr lang="en-GB">
                    <a:solidFill>
                      <a:srgbClr val="2E2D62"/>
                    </a:solidFill>
                    <a:latin typeface="Arial" panose="020B0604020202020204" pitchFamily="34" charset="0"/>
                    <a:cs typeface="Arial" panose="020B0604020202020204" pitchFamily="34" charset="0"/>
                  </a:rPr>
                  <a:t>.</a:t>
                </a:r>
              </a:p>
              <a:p>
                <a:endParaRPr lang="en-GB" b="1">
                  <a:solidFill>
                    <a:srgbClr val="2E2D62"/>
                  </a:solidFill>
                  <a:latin typeface="Arial" panose="020B0604020202020204" pitchFamily="34" charset="0"/>
                  <a:cs typeface="Arial" panose="020B0604020202020204" pitchFamily="34" charset="0"/>
                </a:endParaRPr>
              </a:p>
              <a:p>
                <a:r>
                  <a:rPr lang="en-GB" b="1">
                    <a:solidFill>
                      <a:srgbClr val="2E2D62"/>
                    </a:solidFill>
                    <a:latin typeface="Arial" panose="020B0604020202020204" pitchFamily="34" charset="0"/>
                    <a:cs typeface="Arial" panose="020B0604020202020204" pitchFamily="34" charset="0"/>
                  </a:rPr>
                  <a:t>Prior -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𝑃</m:t>
                    </m:r>
                    <m:d>
                      <m:dPr>
                        <m:ctrlPr>
                          <a:rPr lang="en-GB" b="0" i="1" smtClean="0">
                            <a:solidFill>
                              <a:srgbClr val="2E2D62"/>
                            </a:solidFill>
                            <a:latin typeface="Cambria Math" panose="02040503050406030204" pitchFamily="18" charset="0"/>
                            <a:cs typeface="Arial" panose="020B0604020202020204" pitchFamily="34" charset="0"/>
                          </a:rPr>
                        </m:ctrlPr>
                      </m:dPr>
                      <m:e>
                        <m:r>
                          <a:rPr lang="en-GB" b="0" i="1" smtClean="0">
                            <a:solidFill>
                              <a:srgbClr val="2E2D62"/>
                            </a:solidFill>
                            <a:latin typeface="Cambria Math" panose="02040503050406030204" pitchFamily="18" charset="0"/>
                            <a:cs typeface="Arial" panose="020B0604020202020204" pitchFamily="34" charset="0"/>
                          </a:rPr>
                          <m:t>𝜃</m:t>
                        </m:r>
                      </m:e>
                    </m:d>
                  </m:oMath>
                </a14:m>
                <a:r>
                  <a:rPr lang="en-GB">
                    <a:solidFill>
                      <a:srgbClr val="2E2D62"/>
                    </a:solidFill>
                    <a:latin typeface="Arial" panose="020B0604020202020204" pitchFamily="34" charset="0"/>
                    <a:cs typeface="Arial" panose="020B0604020202020204" pitchFamily="34" charset="0"/>
                  </a:rPr>
                  <a:t> - starting guess for parameters.</a:t>
                </a:r>
              </a:p>
              <a:p>
                <a:endParaRPr lang="en-GB">
                  <a:solidFill>
                    <a:srgbClr val="2E2D62"/>
                  </a:solidFill>
                  <a:latin typeface="Arial" panose="020B0604020202020204" pitchFamily="34" charset="0"/>
                  <a:cs typeface="Arial" panose="020B0604020202020204" pitchFamily="34" charset="0"/>
                </a:endParaRPr>
              </a:p>
              <a:p>
                <a:r>
                  <a:rPr lang="en-GB" b="1">
                    <a:solidFill>
                      <a:srgbClr val="2E2D62"/>
                    </a:solidFill>
                    <a:latin typeface="Arial" panose="020B0604020202020204" pitchFamily="34" charset="0"/>
                    <a:cs typeface="Arial" panose="020B0604020202020204" pitchFamily="34" charset="0"/>
                  </a:rPr>
                  <a:t>Likelihood -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𝑃</m:t>
                    </m:r>
                    <m:d>
                      <m:dPr>
                        <m:ctrlPr>
                          <a:rPr lang="en-GB" b="0" i="1" smtClean="0">
                            <a:solidFill>
                              <a:srgbClr val="2E2D62"/>
                            </a:solidFill>
                            <a:latin typeface="Cambria Math" panose="02040503050406030204" pitchFamily="18" charset="0"/>
                            <a:cs typeface="Arial" panose="020B0604020202020204" pitchFamily="34" charset="0"/>
                          </a:rPr>
                        </m:ctrlPr>
                      </m:dPr>
                      <m:e>
                        <m:r>
                          <a:rPr lang="en-GB" b="0" i="1" smtClean="0">
                            <a:solidFill>
                              <a:srgbClr val="2E2D62"/>
                            </a:solidFill>
                            <a:latin typeface="Cambria Math" panose="02040503050406030204" pitchFamily="18" charset="0"/>
                            <a:cs typeface="Arial" panose="020B0604020202020204" pitchFamily="34" charset="0"/>
                          </a:rPr>
                          <m:t>𝑦</m:t>
                        </m:r>
                      </m:e>
                      <m:e>
                        <m:r>
                          <a:rPr lang="en-GB" b="0" i="1" smtClean="0">
                            <a:solidFill>
                              <a:srgbClr val="2E2D62"/>
                            </a:solidFill>
                            <a:latin typeface="Cambria Math" panose="02040503050406030204" pitchFamily="18" charset="0"/>
                            <a:cs typeface="Arial" panose="020B0604020202020204" pitchFamily="34" charset="0"/>
                          </a:rPr>
                          <m:t>𝜃</m:t>
                        </m:r>
                      </m:e>
                    </m:d>
                  </m:oMath>
                </a14:m>
                <a:r>
                  <a:rPr lang="en-GB">
                    <a:solidFill>
                      <a:srgbClr val="2E2D62"/>
                    </a:solidFill>
                    <a:latin typeface="Arial" panose="020B0604020202020204" pitchFamily="34" charset="0"/>
                    <a:cs typeface="Arial" panose="020B0604020202020204" pitchFamily="34" charset="0"/>
                  </a:rPr>
                  <a:t> - probability of data given parameters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𝜃</m:t>
                    </m:r>
                  </m:oMath>
                </a14:m>
                <a:r>
                  <a:rPr lang="en-GB">
                    <a:solidFill>
                      <a:srgbClr val="2E2D62"/>
                    </a:solidFill>
                    <a:latin typeface="Arial" panose="020B0604020202020204" pitchFamily="34" charset="0"/>
                    <a:cs typeface="Arial" panose="020B0604020202020204" pitchFamily="34" charset="0"/>
                  </a:rPr>
                  <a:t>.</a:t>
                </a:r>
              </a:p>
              <a:p>
                <a:endParaRPr lang="en-GB" b="1">
                  <a:solidFill>
                    <a:srgbClr val="2E2D62"/>
                  </a:solidFill>
                  <a:latin typeface="Arial" panose="020B0604020202020204" pitchFamily="34" charset="0"/>
                  <a:cs typeface="Arial" panose="020B0604020202020204" pitchFamily="34" charset="0"/>
                </a:endParaRPr>
              </a:p>
              <a:p>
                <a:r>
                  <a:rPr lang="en-GB" b="1">
                    <a:solidFill>
                      <a:srgbClr val="2E2D62"/>
                    </a:solidFill>
                    <a:latin typeface="Arial" panose="020B0604020202020204" pitchFamily="34" charset="0"/>
                    <a:cs typeface="Arial" panose="020B0604020202020204" pitchFamily="34" charset="0"/>
                  </a:rPr>
                  <a:t>Data probability -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𝑃</m:t>
                    </m:r>
                    <m:r>
                      <a:rPr lang="en-GB" b="0" i="1" smtClean="0">
                        <a:solidFill>
                          <a:srgbClr val="2E2D62"/>
                        </a:solidFill>
                        <a:latin typeface="Cambria Math" panose="02040503050406030204" pitchFamily="18" charset="0"/>
                        <a:cs typeface="Arial" panose="020B0604020202020204" pitchFamily="34" charset="0"/>
                      </a:rPr>
                      <m:t>(</m:t>
                    </m:r>
                    <m:r>
                      <a:rPr lang="en-GB" b="0" i="1" smtClean="0">
                        <a:solidFill>
                          <a:srgbClr val="2E2D62"/>
                        </a:solidFill>
                        <a:latin typeface="Cambria Math" panose="02040503050406030204" pitchFamily="18" charset="0"/>
                        <a:cs typeface="Arial" panose="020B0604020202020204" pitchFamily="34" charset="0"/>
                      </a:rPr>
                      <m:t>𝑦</m:t>
                    </m:r>
                    <m:r>
                      <a:rPr lang="en-GB" b="0" i="1" smtClean="0">
                        <a:solidFill>
                          <a:srgbClr val="2E2D62"/>
                        </a:solidFill>
                        <a:latin typeface="Cambria Math" panose="02040503050406030204" pitchFamily="18" charset="0"/>
                        <a:cs typeface="Arial" panose="020B0604020202020204" pitchFamily="34" charset="0"/>
                      </a:rPr>
                      <m:t>)</m:t>
                    </m:r>
                  </m:oMath>
                </a14:m>
                <a:r>
                  <a:rPr lang="en-GB">
                    <a:solidFill>
                      <a:srgbClr val="2E2D62"/>
                    </a:solidFill>
                    <a:latin typeface="Arial" panose="020B0604020202020204" pitchFamily="34" charset="0"/>
                    <a:cs typeface="Arial" panose="020B0604020202020204" pitchFamily="34" charset="0"/>
                  </a:rPr>
                  <a:t> – cancels when finding ratio</a:t>
                </a:r>
              </a:p>
              <a:p>
                <a:endParaRPr lang="en-GB" b="1">
                  <a:solidFill>
                    <a:srgbClr val="2E2D62"/>
                  </a:solidFill>
                  <a:latin typeface="Arial" panose="020B0604020202020204" pitchFamily="34" charset="0"/>
                  <a:cs typeface="Arial" panose="020B0604020202020204" pitchFamily="34" charset="0"/>
                </a:endParaRPr>
              </a:p>
              <a:p>
                <a:r>
                  <a:rPr lang="en-GB" b="1">
                    <a:solidFill>
                      <a:srgbClr val="2E2D62"/>
                    </a:solidFill>
                    <a:latin typeface="Arial" panose="020B0604020202020204" pitchFamily="34" charset="0"/>
                    <a:cs typeface="Arial" panose="020B0604020202020204" pitchFamily="34" charset="0"/>
                  </a:rPr>
                  <a:t>Result – </a:t>
                </a:r>
                <a:r>
                  <a:rPr lang="en-GB">
                    <a:solidFill>
                      <a:srgbClr val="2E2D62"/>
                    </a:solidFill>
                    <a:latin typeface="Arial" panose="020B0604020202020204" pitchFamily="34" charset="0"/>
                    <a:cs typeface="Arial" panose="020B0604020202020204" pitchFamily="34" charset="0"/>
                  </a:rPr>
                  <a:t>probability distribution for parameters </a:t>
                </a:r>
                <a14:m>
                  <m:oMath xmlns:m="http://schemas.openxmlformats.org/officeDocument/2006/math">
                    <m:r>
                      <a:rPr lang="en-GB" b="0" i="1" smtClean="0">
                        <a:solidFill>
                          <a:srgbClr val="2E2D62"/>
                        </a:solidFill>
                        <a:latin typeface="Cambria Math" panose="02040503050406030204" pitchFamily="18" charset="0"/>
                        <a:cs typeface="Arial" panose="020B0604020202020204" pitchFamily="34" charset="0"/>
                      </a:rPr>
                      <m:t>𝜃</m:t>
                    </m:r>
                    <m:r>
                      <a:rPr lang="en-GB" b="0" i="1" smtClean="0">
                        <a:solidFill>
                          <a:srgbClr val="2E2D62"/>
                        </a:solidFill>
                        <a:latin typeface="Cambria Math" panose="02040503050406030204" pitchFamily="18" charset="0"/>
                        <a:cs typeface="Arial" panose="020B0604020202020204" pitchFamily="34" charset="0"/>
                      </a:rPr>
                      <m:t>=</m:t>
                    </m:r>
                    <m:r>
                      <a:rPr lang="en-GB" b="0" i="1" smtClean="0">
                        <a:solidFill>
                          <a:srgbClr val="2E2D62"/>
                        </a:solidFill>
                        <a:latin typeface="Cambria Math" panose="02040503050406030204" pitchFamily="18" charset="0"/>
                        <a:cs typeface="Arial" panose="020B0604020202020204" pitchFamily="34" charset="0"/>
                      </a:rPr>
                      <m:t>𝑚</m:t>
                    </m:r>
                    <m:r>
                      <a:rPr lang="en-GB" b="0" i="1" smtClean="0">
                        <a:solidFill>
                          <a:srgbClr val="2E2D62"/>
                        </a:solidFill>
                        <a:latin typeface="Cambria Math" panose="02040503050406030204" pitchFamily="18" charset="0"/>
                        <a:cs typeface="Arial" panose="020B0604020202020204" pitchFamily="34" charset="0"/>
                      </a:rPr>
                      <m:t>, </m:t>
                    </m:r>
                    <m:r>
                      <a:rPr lang="en-GB" b="0" i="1" smtClean="0">
                        <a:solidFill>
                          <a:srgbClr val="2E2D62"/>
                        </a:solidFill>
                        <a:latin typeface="Cambria Math" panose="02040503050406030204" pitchFamily="18" charset="0"/>
                        <a:cs typeface="Arial" panose="020B0604020202020204" pitchFamily="34" charset="0"/>
                      </a:rPr>
                      <m:t>𝑐</m:t>
                    </m:r>
                  </m:oMath>
                </a14:m>
                <a:endParaRPr lang="en-GB" b="1">
                  <a:solidFill>
                    <a:srgbClr val="2E2D62"/>
                  </a:solidFill>
                  <a:latin typeface="Arial" panose="020B060402020202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1E007256-BB28-A1F5-9301-D4C0DAAF1215}"/>
                  </a:ext>
                </a:extLst>
              </p:cNvPr>
              <p:cNvSpPr txBox="1">
                <a:spLocks noRot="1" noChangeAspect="1" noMove="1" noResize="1" noEditPoints="1" noAdjustHandles="1" noChangeArrowheads="1" noChangeShapeType="1" noTextEdit="1"/>
              </p:cNvSpPr>
              <p:nvPr/>
            </p:nvSpPr>
            <p:spPr>
              <a:xfrm>
                <a:off x="309411" y="967408"/>
                <a:ext cx="6493726" cy="2862322"/>
              </a:xfrm>
              <a:prstGeom prst="rect">
                <a:avLst/>
              </a:prstGeom>
              <a:blipFill>
                <a:blip r:embed="rId4"/>
                <a:stretch>
                  <a:fillRect l="-845" b="-255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A046D172-3DB9-8E77-3201-355097A175C0}"/>
              </a:ext>
            </a:extLst>
          </p:cNvPr>
          <p:cNvGrpSpPr/>
          <p:nvPr/>
        </p:nvGrpSpPr>
        <p:grpSpPr>
          <a:xfrm>
            <a:off x="7388352" y="1251160"/>
            <a:ext cx="4251961" cy="1940699"/>
            <a:chOff x="7781545" y="599923"/>
            <a:chExt cx="3108960" cy="1940699"/>
          </a:xfrm>
        </p:grpSpPr>
        <p:sp>
          <p:nvSpPr>
            <p:cNvPr id="7" name="Rectangle 6">
              <a:extLst>
                <a:ext uri="{FF2B5EF4-FFF2-40B4-BE49-F238E27FC236}">
                  <a16:creationId xmlns:a16="http://schemas.microsoft.com/office/drawing/2014/main" id="{F7EEFEDC-DC54-4DD3-F9EA-1BE28A6704C1}"/>
                </a:ext>
              </a:extLst>
            </p:cNvPr>
            <p:cNvSpPr/>
            <p:nvPr/>
          </p:nvSpPr>
          <p:spPr>
            <a:xfrm>
              <a:off x="7781545" y="599923"/>
              <a:ext cx="3108960" cy="183951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2382EFD-8DEB-2828-7B63-5141075402A5}"/>
                    </a:ext>
                  </a:extLst>
                </p:cNvPr>
                <p:cNvSpPr txBox="1"/>
                <p:nvPr/>
              </p:nvSpPr>
              <p:spPr>
                <a:xfrm>
                  <a:off x="7954407" y="1305219"/>
                  <a:ext cx="2736342" cy="1235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2E2D62"/>
                            </a:solidFill>
                            <a:latin typeface="Cambria Math" panose="02040503050406030204" pitchFamily="18" charset="0"/>
                            <a:cs typeface="Arial" panose="020B0604020202020204" pitchFamily="34" charset="0"/>
                          </a:rPr>
                          <m:t>𝑃</m:t>
                        </m:r>
                        <m:d>
                          <m:dPr>
                            <m:ctrlPr>
                              <a:rPr lang="en-GB" sz="2400" b="0" i="1" smtClean="0">
                                <a:solidFill>
                                  <a:srgbClr val="2E2D62"/>
                                </a:solidFill>
                                <a:latin typeface="Cambria Math" panose="02040503050406030204" pitchFamily="18" charset="0"/>
                                <a:cs typeface="Arial" panose="020B0604020202020204" pitchFamily="34" charset="0"/>
                              </a:rPr>
                            </m:ctrlPr>
                          </m:dPr>
                          <m:e>
                            <m:r>
                              <a:rPr lang="en-GB" sz="2400" b="0" i="1" smtClean="0">
                                <a:solidFill>
                                  <a:srgbClr val="2E2D62"/>
                                </a:solidFill>
                                <a:latin typeface="Cambria Math" panose="02040503050406030204" pitchFamily="18" charset="0"/>
                                <a:cs typeface="Arial" panose="020B0604020202020204" pitchFamily="34" charset="0"/>
                              </a:rPr>
                              <m:t>𝜃</m:t>
                            </m:r>
                          </m:e>
                          <m:e>
                            <m:r>
                              <a:rPr lang="en-GB" sz="2400" b="0" i="1" smtClean="0">
                                <a:solidFill>
                                  <a:srgbClr val="2E2D62"/>
                                </a:solidFill>
                                <a:latin typeface="Cambria Math" panose="02040503050406030204" pitchFamily="18" charset="0"/>
                                <a:cs typeface="Arial" panose="020B0604020202020204" pitchFamily="34" charset="0"/>
                              </a:rPr>
                              <m:t>𝑦</m:t>
                            </m:r>
                          </m:e>
                        </m:d>
                        <m:r>
                          <a:rPr lang="en-GB" sz="2400" b="0" i="1" smtClean="0">
                            <a:solidFill>
                              <a:srgbClr val="2E2D62"/>
                            </a:solidFill>
                            <a:latin typeface="Cambria Math" panose="02040503050406030204" pitchFamily="18" charset="0"/>
                            <a:cs typeface="Arial" panose="020B0604020202020204" pitchFamily="34" charset="0"/>
                          </a:rPr>
                          <m:t>=</m:t>
                        </m:r>
                        <m:f>
                          <m:fPr>
                            <m:ctrlPr>
                              <a:rPr lang="en-GB" sz="2400" b="0" i="1" smtClean="0">
                                <a:solidFill>
                                  <a:srgbClr val="2E2D62"/>
                                </a:solidFill>
                                <a:latin typeface="Cambria Math" panose="02040503050406030204" pitchFamily="18" charset="0"/>
                                <a:cs typeface="Arial" panose="020B0604020202020204" pitchFamily="34" charset="0"/>
                              </a:rPr>
                            </m:ctrlPr>
                          </m:fPr>
                          <m:num>
                            <m:r>
                              <a:rPr lang="en-GB" sz="2400" b="0" i="1" smtClean="0">
                                <a:solidFill>
                                  <a:srgbClr val="2E2D62"/>
                                </a:solidFill>
                                <a:latin typeface="Cambria Math" panose="02040503050406030204" pitchFamily="18" charset="0"/>
                                <a:cs typeface="Arial" panose="020B0604020202020204" pitchFamily="34" charset="0"/>
                              </a:rPr>
                              <m:t>𝑃</m:t>
                            </m:r>
                            <m:d>
                              <m:dPr>
                                <m:ctrlPr>
                                  <a:rPr lang="en-GB" sz="2400" b="0" i="1" smtClean="0">
                                    <a:solidFill>
                                      <a:srgbClr val="2E2D62"/>
                                    </a:solidFill>
                                    <a:latin typeface="Cambria Math" panose="02040503050406030204" pitchFamily="18" charset="0"/>
                                    <a:cs typeface="Arial" panose="020B0604020202020204" pitchFamily="34" charset="0"/>
                                  </a:rPr>
                                </m:ctrlPr>
                              </m:dPr>
                              <m:e>
                                <m:r>
                                  <a:rPr lang="en-GB" sz="2400" b="0" i="1" smtClean="0">
                                    <a:solidFill>
                                      <a:srgbClr val="2E2D62"/>
                                    </a:solidFill>
                                    <a:latin typeface="Cambria Math" panose="02040503050406030204" pitchFamily="18" charset="0"/>
                                    <a:cs typeface="Arial" panose="020B0604020202020204" pitchFamily="34" charset="0"/>
                                  </a:rPr>
                                  <m:t>𝑦</m:t>
                                </m:r>
                              </m:e>
                              <m:e>
                                <m:r>
                                  <a:rPr lang="en-GB" sz="2400" b="0" i="1" smtClean="0">
                                    <a:solidFill>
                                      <a:srgbClr val="2E2D62"/>
                                    </a:solidFill>
                                    <a:latin typeface="Cambria Math" panose="02040503050406030204" pitchFamily="18" charset="0"/>
                                    <a:cs typeface="Arial" panose="020B0604020202020204" pitchFamily="34" charset="0"/>
                                  </a:rPr>
                                  <m:t>𝜃</m:t>
                                </m:r>
                              </m:e>
                            </m:d>
                            <m:r>
                              <a:rPr lang="en-GB" sz="2400" b="0" i="1" smtClean="0">
                                <a:solidFill>
                                  <a:srgbClr val="2E2D62"/>
                                </a:solidFill>
                                <a:latin typeface="Cambria Math" panose="02040503050406030204" pitchFamily="18" charset="0"/>
                                <a:cs typeface="Arial" panose="020B0604020202020204" pitchFamily="34" charset="0"/>
                              </a:rPr>
                              <m:t> ⋅</m:t>
                            </m:r>
                            <m:r>
                              <a:rPr lang="en-GB" sz="2400" b="0" i="1" smtClean="0">
                                <a:solidFill>
                                  <a:srgbClr val="2E2D62"/>
                                </a:solidFill>
                                <a:latin typeface="Cambria Math" panose="02040503050406030204" pitchFamily="18" charset="0"/>
                                <a:cs typeface="Arial" panose="020B0604020202020204" pitchFamily="34" charset="0"/>
                              </a:rPr>
                              <m:t>𝑃</m:t>
                            </m:r>
                            <m:r>
                              <a:rPr lang="en-GB" sz="2400" b="0" i="1" smtClean="0">
                                <a:solidFill>
                                  <a:srgbClr val="2E2D62"/>
                                </a:solidFill>
                                <a:latin typeface="Cambria Math" panose="02040503050406030204" pitchFamily="18" charset="0"/>
                                <a:cs typeface="Arial" panose="020B0604020202020204" pitchFamily="34" charset="0"/>
                              </a:rPr>
                              <m:t>(</m:t>
                            </m:r>
                            <m:r>
                              <a:rPr lang="en-GB" sz="2400" b="0" i="1" smtClean="0">
                                <a:solidFill>
                                  <a:srgbClr val="2E2D62"/>
                                </a:solidFill>
                                <a:latin typeface="Cambria Math" panose="02040503050406030204" pitchFamily="18" charset="0"/>
                                <a:cs typeface="Arial" panose="020B0604020202020204" pitchFamily="34" charset="0"/>
                              </a:rPr>
                              <m:t>𝜃</m:t>
                            </m:r>
                            <m:r>
                              <a:rPr lang="en-GB" sz="2400" b="0" i="1" smtClean="0">
                                <a:solidFill>
                                  <a:srgbClr val="2E2D62"/>
                                </a:solidFill>
                                <a:latin typeface="Cambria Math" panose="02040503050406030204" pitchFamily="18" charset="0"/>
                                <a:cs typeface="Arial" panose="020B0604020202020204" pitchFamily="34" charset="0"/>
                              </a:rPr>
                              <m:t>)</m:t>
                            </m:r>
                          </m:num>
                          <m:den>
                            <m:r>
                              <a:rPr lang="en-GB" sz="2400" b="0" i="1" smtClean="0">
                                <a:solidFill>
                                  <a:srgbClr val="2E2D62"/>
                                </a:solidFill>
                                <a:latin typeface="Cambria Math" panose="02040503050406030204" pitchFamily="18" charset="0"/>
                                <a:cs typeface="Arial" panose="020B0604020202020204" pitchFamily="34" charset="0"/>
                              </a:rPr>
                              <m:t>𝑃</m:t>
                            </m:r>
                            <m:r>
                              <a:rPr lang="en-GB" sz="2400" b="0" i="1" smtClean="0">
                                <a:solidFill>
                                  <a:srgbClr val="2E2D62"/>
                                </a:solidFill>
                                <a:latin typeface="Cambria Math" panose="02040503050406030204" pitchFamily="18" charset="0"/>
                                <a:cs typeface="Arial" panose="020B0604020202020204" pitchFamily="34" charset="0"/>
                              </a:rPr>
                              <m:t>(</m:t>
                            </m:r>
                            <m:r>
                              <a:rPr lang="en-GB" sz="2400" b="0" i="1" smtClean="0">
                                <a:solidFill>
                                  <a:srgbClr val="2E2D62"/>
                                </a:solidFill>
                                <a:latin typeface="Cambria Math" panose="02040503050406030204" pitchFamily="18" charset="0"/>
                                <a:cs typeface="Arial" panose="020B0604020202020204" pitchFamily="34" charset="0"/>
                              </a:rPr>
                              <m:t>𝑦</m:t>
                            </m:r>
                            <m:r>
                              <a:rPr lang="en-GB" sz="2400" b="0" i="1" smtClean="0">
                                <a:solidFill>
                                  <a:srgbClr val="2E2D62"/>
                                </a:solidFill>
                                <a:latin typeface="Cambria Math" panose="02040503050406030204" pitchFamily="18" charset="0"/>
                                <a:cs typeface="Arial" panose="020B0604020202020204" pitchFamily="34" charset="0"/>
                              </a:rPr>
                              <m:t>)</m:t>
                            </m:r>
                          </m:den>
                        </m:f>
                      </m:oMath>
                    </m:oMathPara>
                  </a14:m>
                  <a:endParaRPr lang="en-GB" sz="2400">
                    <a:solidFill>
                      <a:srgbClr val="2E2D62"/>
                    </a:solidFill>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02382EFD-8DEB-2828-7B63-5141075402A5}"/>
                    </a:ext>
                  </a:extLst>
                </p:cNvPr>
                <p:cNvSpPr txBox="1">
                  <a:spLocks noRot="1" noChangeAspect="1" noMove="1" noResize="1" noEditPoints="1" noAdjustHandles="1" noChangeArrowheads="1" noChangeShapeType="1" noTextEdit="1"/>
                </p:cNvSpPr>
                <p:nvPr/>
              </p:nvSpPr>
              <p:spPr>
                <a:xfrm>
                  <a:off x="7954407" y="1305219"/>
                  <a:ext cx="2736342" cy="1235403"/>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F7E3DE-D982-0964-7838-28E4255FB036}"/>
                </a:ext>
              </a:extLst>
            </p:cNvPr>
            <p:cNvSpPr txBox="1"/>
            <p:nvPr/>
          </p:nvSpPr>
          <p:spPr>
            <a:xfrm>
              <a:off x="7954407" y="764647"/>
              <a:ext cx="2114550" cy="461665"/>
            </a:xfrm>
            <a:prstGeom prst="rect">
              <a:avLst/>
            </a:prstGeom>
            <a:noFill/>
          </p:spPr>
          <p:txBody>
            <a:bodyPr wrap="square">
              <a:spAutoFit/>
            </a:bodyPr>
            <a:lstStyle/>
            <a:p>
              <a:r>
                <a:rPr lang="en-GB" sz="2400" b="1">
                  <a:solidFill>
                    <a:srgbClr val="2E2D62"/>
                  </a:solidFill>
                  <a:latin typeface="Arial" panose="020B0604020202020204" pitchFamily="34" charset="0"/>
                  <a:cs typeface="Arial" panose="020B0604020202020204" pitchFamily="34" charset="0"/>
                </a:rPr>
                <a:t>Bayes’ formula </a:t>
              </a:r>
              <a:endParaRPr lang="en-GB" sz="2400">
                <a:solidFill>
                  <a:srgbClr val="2E2D62"/>
                </a:solidFill>
                <a:latin typeface="Arial" panose="020B0604020202020204" pitchFamily="34" charset="0"/>
                <a:cs typeface="Arial" panose="020B0604020202020204" pitchFamily="34" charset="0"/>
              </a:endParaRPr>
            </a:p>
          </p:txBody>
        </p:sp>
      </p:grpSp>
      <p:pic>
        <p:nvPicPr>
          <p:cNvPr id="19" name="Picture 18" descr="A white and red ambulance&#10;&#10;Description automatically generated">
            <a:extLst>
              <a:ext uri="{FF2B5EF4-FFF2-40B4-BE49-F238E27FC236}">
                <a16:creationId xmlns:a16="http://schemas.microsoft.com/office/drawing/2014/main" id="{0705DC39-98D0-B2ED-0AE4-F14D863FD7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6935" y="4820071"/>
            <a:ext cx="2331202" cy="1784125"/>
          </a:xfrm>
          <a:prstGeom prst="rect">
            <a:avLst/>
          </a:prstGeom>
        </p:spPr>
      </p:pic>
    </p:spTree>
    <p:extLst>
      <p:ext uri="{BB962C8B-B14F-4D97-AF65-F5344CB8AC3E}">
        <p14:creationId xmlns:p14="http://schemas.microsoft.com/office/powerpoint/2010/main" val="35183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path" presetSubtype="0" accel="20000" fill="hold" nodeType="withEffect">
                                  <p:stCondLst>
                                    <p:cond delay="0"/>
                                  </p:stCondLst>
                                  <p:childTnLst>
                                    <p:animMotion origin="layout" path="M -0.00898 -0.61157 C 0.01706 -0.63148 0.10196 -0.65046 0.13281 -0.65046 C 0.32266 -0.65046 0.51758 -0.34514 0.51758 -0.03958 C 0.51758 -0.19352 0.61628 -0.34514 0.70742 -0.34514 C 0.80612 -0.34514 0.89753 -0.1912 0.89753 -0.03958 C 0.89753 -0.11551 0.94688 -0.19352 0.9961 -0.19352 C 1.04427 -0.19352 1.09362 -0.11759 1.09362 -0.03958 C 1.09362 -0.0787 1.11823 -0.11551 1.14297 -0.11551 C 1.16758 -0.11551 1.19102 -0.07616 1.19102 -0.03958 C 1.19102 -0.05926 1.20339 -0.0787 1.21576 -0.0787 C 1.22188 -0.0787 1.24037 -0.0588 1.24037 -0.03958 C 1.24037 -0.04931 1.24649 -0.05926 1.25261 -0.05926 C 1.25261 -0.05718 1.26511 -0.04977 1.26511 -0.03958 C 1.26511 -0.04468 1.26511 -0.04931 1.27123 -0.04931 C 1.27123 -0.04676 1.27748 -0.04421 1.27748 -0.03958 C 1.27748 -0.0419 1.27748 -0.04468 1.27748 -0.04676 C 1.2836 -0.04676 1.2836 -0.04468 1.2836 -0.0419 C 1.28972 -0.0419 1.28972 -0.04421 1.28972 -0.04676 C 1.29714 -0.04676 1.29714 -0.04468 1.29714 -0.0419 " pathEditMode="relative" rAng="0" ptsTypes="AAAAAAAAAAAAAAAAAAA">
                                      <p:cBhvr>
                                        <p:cTn id="6" dur="5000" fill="hold"/>
                                        <p:tgtEl>
                                          <p:spTgt spid="19"/>
                                        </p:tgtEl>
                                        <p:attrNameLst>
                                          <p:attrName>ppt_x</p:attrName>
                                          <p:attrName>ppt_y</p:attrName>
                                        </p:attrNameLst>
                                      </p:cBhvr>
                                      <p:rCtr x="65312" y="26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F345FC-0293-E280-3B8A-3DDF936E0EB5}"/>
              </a:ext>
            </a:extLst>
          </p:cNvPr>
          <p:cNvSpPr>
            <a:spLocks noGrp="1"/>
          </p:cNvSpPr>
          <p:nvPr>
            <p:ph type="ftr" sz="quarter" idx="11"/>
          </p:nvPr>
        </p:nvSpPr>
        <p:spPr/>
        <p:txBody>
          <a:bodyPr/>
          <a:lstStyle/>
          <a:p>
            <a:r>
              <a:rPr lang="en-GB"/>
              <a:t>UK Quantum Hackathon 2024</a:t>
            </a:r>
          </a:p>
        </p:txBody>
      </p:sp>
      <p:cxnSp>
        <p:nvCxnSpPr>
          <p:cNvPr id="4" name="Straight Arrow Connector 3">
            <a:extLst>
              <a:ext uri="{FF2B5EF4-FFF2-40B4-BE49-F238E27FC236}">
                <a16:creationId xmlns:a16="http://schemas.microsoft.com/office/drawing/2014/main" id="{D7B9F935-B41C-59E3-EEA6-6971FE1526AD}"/>
              </a:ext>
            </a:extLst>
          </p:cNvPr>
          <p:cNvCxnSpPr/>
          <p:nvPr/>
        </p:nvCxnSpPr>
        <p:spPr>
          <a:xfrm flipV="1">
            <a:off x="1428668" y="1606189"/>
            <a:ext cx="0" cy="376732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FF01963-34F1-FAD7-5949-D077CE0262F2}"/>
              </a:ext>
            </a:extLst>
          </p:cNvPr>
          <p:cNvCxnSpPr/>
          <p:nvPr/>
        </p:nvCxnSpPr>
        <p:spPr>
          <a:xfrm>
            <a:off x="816020" y="4843165"/>
            <a:ext cx="487070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Cross 6">
            <a:extLst>
              <a:ext uri="{FF2B5EF4-FFF2-40B4-BE49-F238E27FC236}">
                <a16:creationId xmlns:a16="http://schemas.microsoft.com/office/drawing/2014/main" id="{F2898E2A-3ACB-A75F-A930-79F1ADAC90A6}"/>
              </a:ext>
            </a:extLst>
          </p:cNvPr>
          <p:cNvSpPr/>
          <p:nvPr/>
        </p:nvSpPr>
        <p:spPr>
          <a:xfrm rot="2700000">
            <a:off x="1281895" y="3992302"/>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ross 7">
            <a:extLst>
              <a:ext uri="{FF2B5EF4-FFF2-40B4-BE49-F238E27FC236}">
                <a16:creationId xmlns:a16="http://schemas.microsoft.com/office/drawing/2014/main" id="{C4EB259A-82B8-B3C1-DCA2-04F5B7476A41}"/>
              </a:ext>
            </a:extLst>
          </p:cNvPr>
          <p:cNvSpPr/>
          <p:nvPr/>
        </p:nvSpPr>
        <p:spPr>
          <a:xfrm rot="2700000">
            <a:off x="2114385" y="3827712"/>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ross 8">
            <a:extLst>
              <a:ext uri="{FF2B5EF4-FFF2-40B4-BE49-F238E27FC236}">
                <a16:creationId xmlns:a16="http://schemas.microsoft.com/office/drawing/2014/main" id="{65188FC9-01CF-60AE-9357-9F1E1A5AEB68}"/>
              </a:ext>
            </a:extLst>
          </p:cNvPr>
          <p:cNvSpPr/>
          <p:nvPr/>
        </p:nvSpPr>
        <p:spPr>
          <a:xfrm rot="2700000">
            <a:off x="2531961" y="3111432"/>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ross 9">
            <a:extLst>
              <a:ext uri="{FF2B5EF4-FFF2-40B4-BE49-F238E27FC236}">
                <a16:creationId xmlns:a16="http://schemas.microsoft.com/office/drawing/2014/main" id="{1BE71DF4-9742-9565-C675-17BCB5563CE8}"/>
              </a:ext>
            </a:extLst>
          </p:cNvPr>
          <p:cNvSpPr/>
          <p:nvPr/>
        </p:nvSpPr>
        <p:spPr>
          <a:xfrm rot="2700000">
            <a:off x="3337769" y="2977191"/>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ross 10">
            <a:extLst>
              <a:ext uri="{FF2B5EF4-FFF2-40B4-BE49-F238E27FC236}">
                <a16:creationId xmlns:a16="http://schemas.microsoft.com/office/drawing/2014/main" id="{FC5E9185-CBA4-3321-5825-CCB50AA5AD4E}"/>
              </a:ext>
            </a:extLst>
          </p:cNvPr>
          <p:cNvSpPr/>
          <p:nvPr/>
        </p:nvSpPr>
        <p:spPr>
          <a:xfrm rot="2700000">
            <a:off x="3929337" y="2324665"/>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ross 11">
            <a:extLst>
              <a:ext uri="{FF2B5EF4-FFF2-40B4-BE49-F238E27FC236}">
                <a16:creationId xmlns:a16="http://schemas.microsoft.com/office/drawing/2014/main" id="{4C808D58-6F98-B5C6-7273-1A53002D9AA3}"/>
              </a:ext>
            </a:extLst>
          </p:cNvPr>
          <p:cNvSpPr/>
          <p:nvPr/>
        </p:nvSpPr>
        <p:spPr>
          <a:xfrm rot="2700000">
            <a:off x="4685241" y="1791265"/>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819A3BB-54A5-C1D6-534B-26155DC3A6FB}"/>
              </a:ext>
            </a:extLst>
          </p:cNvPr>
          <p:cNvSpPr txBox="1"/>
          <p:nvPr/>
        </p:nvSpPr>
        <p:spPr>
          <a:xfrm>
            <a:off x="4905167" y="5096836"/>
            <a:ext cx="900300" cy="461665"/>
          </a:xfrm>
          <a:prstGeom prst="rect">
            <a:avLst/>
          </a:prstGeom>
          <a:noFill/>
        </p:spPr>
        <p:txBody>
          <a:bodyPr wrap="square" rtlCol="0">
            <a:spAutoFit/>
          </a:bodyPr>
          <a:lstStyle/>
          <a:p>
            <a:pPr algn="ctr"/>
            <a:r>
              <a:rPr lang="en-GB" sz="2400"/>
              <a:t>time</a:t>
            </a:r>
          </a:p>
        </p:txBody>
      </p:sp>
      <p:sp>
        <p:nvSpPr>
          <p:cNvPr id="14" name="TextBox 13">
            <a:extLst>
              <a:ext uri="{FF2B5EF4-FFF2-40B4-BE49-F238E27FC236}">
                <a16:creationId xmlns:a16="http://schemas.microsoft.com/office/drawing/2014/main" id="{B3A358EC-31F4-BBD4-0851-B6CB1D42801D}"/>
              </a:ext>
            </a:extLst>
          </p:cNvPr>
          <p:cNvSpPr txBox="1"/>
          <p:nvPr/>
        </p:nvSpPr>
        <p:spPr>
          <a:xfrm rot="16200000">
            <a:off x="-199996" y="2907673"/>
            <a:ext cx="2150238" cy="461665"/>
          </a:xfrm>
          <a:prstGeom prst="rect">
            <a:avLst/>
          </a:prstGeom>
          <a:noFill/>
        </p:spPr>
        <p:txBody>
          <a:bodyPr wrap="square" rtlCol="0">
            <a:spAutoFit/>
          </a:bodyPr>
          <a:lstStyle/>
          <a:p>
            <a:pPr algn="ctr"/>
            <a:r>
              <a:rPr lang="en-GB" sz="2400"/>
              <a:t>admissions</a:t>
            </a:r>
          </a:p>
        </p:txBody>
      </p:sp>
      <p:cxnSp>
        <p:nvCxnSpPr>
          <p:cNvPr id="15" name="Straight Arrow Connector 14">
            <a:extLst>
              <a:ext uri="{FF2B5EF4-FFF2-40B4-BE49-F238E27FC236}">
                <a16:creationId xmlns:a16="http://schemas.microsoft.com/office/drawing/2014/main" id="{63E98F30-24FD-916B-31ED-C61ADD0EF6A8}"/>
              </a:ext>
            </a:extLst>
          </p:cNvPr>
          <p:cNvCxnSpPr/>
          <p:nvPr/>
        </p:nvCxnSpPr>
        <p:spPr>
          <a:xfrm flipV="1">
            <a:off x="6981514" y="1512210"/>
            <a:ext cx="0" cy="376732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0B42E14-6A41-6E25-EC81-82CABA56346A}"/>
              </a:ext>
            </a:extLst>
          </p:cNvPr>
          <p:cNvCxnSpPr/>
          <p:nvPr/>
        </p:nvCxnSpPr>
        <p:spPr>
          <a:xfrm>
            <a:off x="6368866" y="4749186"/>
            <a:ext cx="487070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097E8B6-14B3-3F75-6393-B2A76D212DE8}"/>
              </a:ext>
            </a:extLst>
          </p:cNvPr>
          <p:cNvSpPr txBox="1"/>
          <p:nvPr/>
        </p:nvSpPr>
        <p:spPr>
          <a:xfrm>
            <a:off x="8541671" y="5048705"/>
            <a:ext cx="1480587" cy="461665"/>
          </a:xfrm>
          <a:prstGeom prst="rect">
            <a:avLst/>
          </a:prstGeom>
          <a:noFill/>
        </p:spPr>
        <p:txBody>
          <a:bodyPr wrap="square" rtlCol="0">
            <a:spAutoFit/>
          </a:bodyPr>
          <a:lstStyle/>
          <a:p>
            <a:pPr algn="ctr"/>
            <a:r>
              <a:rPr lang="en-GB" sz="2400"/>
              <a:t>gradient</a:t>
            </a:r>
          </a:p>
        </p:txBody>
      </p:sp>
      <p:sp>
        <p:nvSpPr>
          <p:cNvPr id="24" name="TextBox 23">
            <a:extLst>
              <a:ext uri="{FF2B5EF4-FFF2-40B4-BE49-F238E27FC236}">
                <a16:creationId xmlns:a16="http://schemas.microsoft.com/office/drawing/2014/main" id="{0C607570-6E4F-1C13-D048-4AAFA92D4BFA}"/>
              </a:ext>
            </a:extLst>
          </p:cNvPr>
          <p:cNvSpPr txBox="1"/>
          <p:nvPr/>
        </p:nvSpPr>
        <p:spPr>
          <a:xfrm rot="16200000">
            <a:off x="5352850" y="2813694"/>
            <a:ext cx="2150238" cy="461665"/>
          </a:xfrm>
          <a:prstGeom prst="rect">
            <a:avLst/>
          </a:prstGeom>
          <a:noFill/>
        </p:spPr>
        <p:txBody>
          <a:bodyPr wrap="square" rtlCol="0">
            <a:spAutoFit/>
          </a:bodyPr>
          <a:lstStyle/>
          <a:p>
            <a:pPr algn="ctr"/>
            <a:r>
              <a:rPr lang="en-GB" sz="2400"/>
              <a:t>y-intercept</a:t>
            </a:r>
          </a:p>
        </p:txBody>
      </p:sp>
      <p:cxnSp>
        <p:nvCxnSpPr>
          <p:cNvPr id="26" name="Straight Connector 25">
            <a:extLst>
              <a:ext uri="{FF2B5EF4-FFF2-40B4-BE49-F238E27FC236}">
                <a16:creationId xmlns:a16="http://schemas.microsoft.com/office/drawing/2014/main" id="{4F50AB65-B60E-1A2B-012C-ABB68E0B9105}"/>
              </a:ext>
            </a:extLst>
          </p:cNvPr>
          <p:cNvCxnSpPr>
            <a:cxnSpLocks/>
          </p:cNvCxnSpPr>
          <p:nvPr/>
        </p:nvCxnSpPr>
        <p:spPr>
          <a:xfrm flipV="1">
            <a:off x="1457526" y="2399008"/>
            <a:ext cx="3776306" cy="1975279"/>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
        <p:nvSpPr>
          <p:cNvPr id="27" name="Cross 26">
            <a:extLst>
              <a:ext uri="{FF2B5EF4-FFF2-40B4-BE49-F238E27FC236}">
                <a16:creationId xmlns:a16="http://schemas.microsoft.com/office/drawing/2014/main" id="{1DBAE62A-A917-0898-C5B1-FF3165848EF0}"/>
              </a:ext>
            </a:extLst>
          </p:cNvPr>
          <p:cNvSpPr/>
          <p:nvPr/>
        </p:nvSpPr>
        <p:spPr>
          <a:xfrm rot="2700000">
            <a:off x="7748251" y="3358166"/>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ross 29">
            <a:extLst>
              <a:ext uri="{FF2B5EF4-FFF2-40B4-BE49-F238E27FC236}">
                <a16:creationId xmlns:a16="http://schemas.microsoft.com/office/drawing/2014/main" id="{2A062949-BA99-1BE3-E47B-F9EF598617D5}"/>
              </a:ext>
            </a:extLst>
          </p:cNvPr>
          <p:cNvSpPr/>
          <p:nvPr/>
        </p:nvSpPr>
        <p:spPr>
          <a:xfrm rot="2700000">
            <a:off x="8070594" y="2318672"/>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AEAD706A-ABB1-D231-E0D7-EB271E38F311}"/>
              </a:ext>
            </a:extLst>
          </p:cNvPr>
          <p:cNvCxnSpPr/>
          <p:nvPr/>
        </p:nvCxnSpPr>
        <p:spPr>
          <a:xfrm flipV="1">
            <a:off x="7977352" y="2521845"/>
            <a:ext cx="322713" cy="1055433"/>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31" name="Cross 30">
            <a:extLst>
              <a:ext uri="{FF2B5EF4-FFF2-40B4-BE49-F238E27FC236}">
                <a16:creationId xmlns:a16="http://schemas.microsoft.com/office/drawing/2014/main" id="{70A00C20-691D-7545-71C0-384AC9FD0ED3}"/>
              </a:ext>
            </a:extLst>
          </p:cNvPr>
          <p:cNvSpPr/>
          <p:nvPr/>
        </p:nvSpPr>
        <p:spPr>
          <a:xfrm rot="2700000">
            <a:off x="8685989" y="3318625"/>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5E4FEC79-069D-FF03-A90F-1288905C35E3}"/>
              </a:ext>
            </a:extLst>
          </p:cNvPr>
          <p:cNvCxnSpPr>
            <a:cxnSpLocks/>
          </p:cNvCxnSpPr>
          <p:nvPr/>
        </p:nvCxnSpPr>
        <p:spPr>
          <a:xfrm>
            <a:off x="8330367" y="2519210"/>
            <a:ext cx="601588" cy="105806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33" name="Cross 32">
            <a:extLst>
              <a:ext uri="{FF2B5EF4-FFF2-40B4-BE49-F238E27FC236}">
                <a16:creationId xmlns:a16="http://schemas.microsoft.com/office/drawing/2014/main" id="{487B1A95-EBC2-018A-2857-03CA886162FE}"/>
              </a:ext>
            </a:extLst>
          </p:cNvPr>
          <p:cNvSpPr/>
          <p:nvPr/>
        </p:nvSpPr>
        <p:spPr>
          <a:xfrm rot="2700000">
            <a:off x="9680915" y="3223425"/>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6ED957E0-C9A3-F81A-D191-9591D038F626}"/>
              </a:ext>
            </a:extLst>
          </p:cNvPr>
          <p:cNvCxnSpPr>
            <a:cxnSpLocks/>
          </p:cNvCxnSpPr>
          <p:nvPr/>
        </p:nvCxnSpPr>
        <p:spPr>
          <a:xfrm flipV="1">
            <a:off x="8916484" y="3443352"/>
            <a:ext cx="1010160" cy="64789"/>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35" name="Cross 34">
            <a:extLst>
              <a:ext uri="{FF2B5EF4-FFF2-40B4-BE49-F238E27FC236}">
                <a16:creationId xmlns:a16="http://schemas.microsoft.com/office/drawing/2014/main" id="{834311AD-2BAC-AC08-82F2-E66D9428F309}"/>
              </a:ext>
            </a:extLst>
          </p:cNvPr>
          <p:cNvSpPr/>
          <p:nvPr/>
        </p:nvSpPr>
        <p:spPr>
          <a:xfrm rot="2700000">
            <a:off x="9477155" y="2179082"/>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Arrow Connector 35">
            <a:extLst>
              <a:ext uri="{FF2B5EF4-FFF2-40B4-BE49-F238E27FC236}">
                <a16:creationId xmlns:a16="http://schemas.microsoft.com/office/drawing/2014/main" id="{5F77AA94-887F-64D0-A647-DE4D23102236}"/>
              </a:ext>
            </a:extLst>
          </p:cNvPr>
          <p:cNvCxnSpPr>
            <a:cxnSpLocks/>
          </p:cNvCxnSpPr>
          <p:nvPr/>
        </p:nvCxnSpPr>
        <p:spPr>
          <a:xfrm flipH="1" flipV="1">
            <a:off x="9697081" y="2346970"/>
            <a:ext cx="228971" cy="1061813"/>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37" name="Cross 36">
            <a:extLst>
              <a:ext uri="{FF2B5EF4-FFF2-40B4-BE49-F238E27FC236}">
                <a16:creationId xmlns:a16="http://schemas.microsoft.com/office/drawing/2014/main" id="{B0C583AB-994B-60F6-3256-FD5B4B9B3BA4}"/>
              </a:ext>
            </a:extLst>
          </p:cNvPr>
          <p:cNvSpPr/>
          <p:nvPr/>
        </p:nvSpPr>
        <p:spPr>
          <a:xfrm rot="2700000">
            <a:off x="8754496" y="2923909"/>
            <a:ext cx="439853" cy="439853"/>
          </a:xfrm>
          <a:prstGeom prst="plus">
            <a:avLst>
              <a:gd name="adj" fmla="val 427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a:extLst>
              <a:ext uri="{FF2B5EF4-FFF2-40B4-BE49-F238E27FC236}">
                <a16:creationId xmlns:a16="http://schemas.microsoft.com/office/drawing/2014/main" id="{4FFB8A00-3705-A7B6-FBD4-EDC5801C96B6}"/>
              </a:ext>
            </a:extLst>
          </p:cNvPr>
          <p:cNvCxnSpPr>
            <a:cxnSpLocks/>
          </p:cNvCxnSpPr>
          <p:nvPr/>
        </p:nvCxnSpPr>
        <p:spPr>
          <a:xfrm flipH="1" flipV="1">
            <a:off x="8905915" y="3151142"/>
            <a:ext cx="994926" cy="257641"/>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99A5BAB-08A9-4CF5-6FC0-7FEB762DD6A7}"/>
              </a:ext>
            </a:extLst>
          </p:cNvPr>
          <p:cNvCxnSpPr>
            <a:cxnSpLocks/>
          </p:cNvCxnSpPr>
          <p:nvPr/>
        </p:nvCxnSpPr>
        <p:spPr>
          <a:xfrm flipV="1">
            <a:off x="1439885" y="1568216"/>
            <a:ext cx="3829755" cy="2140943"/>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BAA0F19B-7384-B8A6-2139-12A41300E066}"/>
              </a:ext>
            </a:extLst>
          </p:cNvPr>
          <p:cNvCxnSpPr>
            <a:cxnSpLocks/>
          </p:cNvCxnSpPr>
          <p:nvPr/>
        </p:nvCxnSpPr>
        <p:spPr>
          <a:xfrm flipV="1">
            <a:off x="1430801" y="1700168"/>
            <a:ext cx="3900694" cy="2612646"/>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0A0945E-1CE3-78B7-F0F3-4B5AA08F09BF}"/>
              </a:ext>
            </a:extLst>
          </p:cNvPr>
          <p:cNvCxnSpPr>
            <a:cxnSpLocks/>
          </p:cNvCxnSpPr>
          <p:nvPr/>
        </p:nvCxnSpPr>
        <p:spPr>
          <a:xfrm flipV="1">
            <a:off x="1431482" y="1360824"/>
            <a:ext cx="3126854" cy="295199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8BCE225-02D1-DCE1-8222-116FADB72D74}"/>
              </a:ext>
            </a:extLst>
          </p:cNvPr>
          <p:cNvCxnSpPr>
            <a:cxnSpLocks/>
          </p:cNvCxnSpPr>
          <p:nvPr/>
        </p:nvCxnSpPr>
        <p:spPr>
          <a:xfrm flipV="1">
            <a:off x="1422864" y="1403626"/>
            <a:ext cx="2379568" cy="2333785"/>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4A69E28F-C2FC-6CC2-8CAA-034A8A7F87E5}"/>
              </a:ext>
            </a:extLst>
          </p:cNvPr>
          <p:cNvCxnSpPr>
            <a:cxnSpLocks/>
          </p:cNvCxnSpPr>
          <p:nvPr/>
        </p:nvCxnSpPr>
        <p:spPr>
          <a:xfrm flipV="1">
            <a:off x="1412783" y="1684543"/>
            <a:ext cx="3900694" cy="2612646"/>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AEADA1BD-4DCF-8492-18E4-A47EA3E3D166}"/>
              </a:ext>
            </a:extLst>
          </p:cNvPr>
          <p:cNvSpPr txBox="1"/>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Parameter Walk</a:t>
            </a:r>
          </a:p>
        </p:txBody>
      </p:sp>
    </p:spTree>
    <p:extLst>
      <p:ext uri="{BB962C8B-B14F-4D97-AF65-F5344CB8AC3E}">
        <p14:creationId xmlns:p14="http://schemas.microsoft.com/office/powerpoint/2010/main" val="278676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8"/>
                                        </p:tgtEl>
                                      </p:cBhvr>
                                    </p:animEffect>
                                    <p:set>
                                      <p:cBhvr>
                                        <p:cTn id="42" dur="1" fill="hold">
                                          <p:stCondLst>
                                            <p:cond delay="499"/>
                                          </p:stCondLst>
                                        </p:cTn>
                                        <p:tgtEl>
                                          <p:spTgt spid="48"/>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0"/>
                                        </p:tgtEl>
                                      </p:cBhvr>
                                    </p:animEffect>
                                    <p:set>
                                      <p:cBhvr>
                                        <p:cTn id="57" dur="1" fill="hold">
                                          <p:stCondLst>
                                            <p:cond delay="499"/>
                                          </p:stCondLst>
                                        </p:cTn>
                                        <p:tgtEl>
                                          <p:spTgt spid="50"/>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52"/>
                                        </p:tgtEl>
                                      </p:cBhvr>
                                    </p:animEffect>
                                    <p:set>
                                      <p:cBhvr>
                                        <p:cTn id="72" dur="1" fill="hold">
                                          <p:stCondLst>
                                            <p:cond delay="499"/>
                                          </p:stCondLst>
                                        </p:cTn>
                                        <p:tgtEl>
                                          <p:spTgt spid="52"/>
                                        </p:tgtEl>
                                        <p:attrNameLst>
                                          <p:attrName>style.visibility</p:attrName>
                                        </p:attrNameLst>
                                      </p:cBhvr>
                                      <p:to>
                                        <p:strVal val="hidden"/>
                                      </p:to>
                                    </p:set>
                                  </p:childTnLst>
                                </p:cTn>
                              </p:par>
                            </p:childTnLst>
                          </p:cTn>
                        </p:par>
                        <p:par>
                          <p:cTn id="73" fill="hold">
                            <p:stCondLst>
                              <p:cond delay="500"/>
                            </p:stCondLst>
                            <p:childTnLst>
                              <p:par>
                                <p:cTn id="74" presetID="10" presetClass="exit" presetSubtype="0" fill="hold" nodeType="afterEffect">
                                  <p:stCondLst>
                                    <p:cond delay="0"/>
                                  </p:stCondLst>
                                  <p:childTnLst>
                                    <p:animEffect transition="out" filter="fade">
                                      <p:cBhvr>
                                        <p:cTn id="75" dur="500"/>
                                        <p:tgtEl>
                                          <p:spTgt spid="36"/>
                                        </p:tgtEl>
                                      </p:cBhvr>
                                    </p:animEffect>
                                    <p:set>
                                      <p:cBhvr>
                                        <p:cTn id="76" dur="1" fill="hold">
                                          <p:stCondLst>
                                            <p:cond delay="499"/>
                                          </p:stCondLst>
                                        </p:cTn>
                                        <p:tgtEl>
                                          <p:spTgt spid="3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P spid="35" grpId="0" animBg="1"/>
      <p:bldP spid="35" grpId="1"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908098-E7CF-BA18-4E14-0219B70C8509}"/>
              </a:ext>
            </a:extLst>
          </p:cNvPr>
          <p:cNvSpPr>
            <a:spLocks noGrp="1"/>
          </p:cNvSpPr>
          <p:nvPr>
            <p:ph type="ftr" sz="quarter" idx="11"/>
          </p:nvPr>
        </p:nvSpPr>
        <p:spPr/>
        <p:txBody>
          <a:bodyPr/>
          <a:lstStyle/>
          <a:p>
            <a:r>
              <a:rPr lang="en-GB"/>
              <a:t>UK Quantum Hackathon 2024</a:t>
            </a:r>
          </a:p>
        </p:txBody>
      </p:sp>
      <p:sp>
        <p:nvSpPr>
          <p:cNvPr id="19" name="TextBox 18">
            <a:extLst>
              <a:ext uri="{FF2B5EF4-FFF2-40B4-BE49-F238E27FC236}">
                <a16:creationId xmlns:a16="http://schemas.microsoft.com/office/drawing/2014/main" id="{0BAB691D-63BA-CD20-32E7-8A1873AE6913}"/>
              </a:ext>
            </a:extLst>
          </p:cNvPr>
          <p:cNvSpPr txBox="1"/>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Path to PDF</a:t>
            </a:r>
          </a:p>
        </p:txBody>
      </p:sp>
      <p:pic>
        <p:nvPicPr>
          <p:cNvPr id="23" name="Picture 22">
            <a:extLst>
              <a:ext uri="{FF2B5EF4-FFF2-40B4-BE49-F238E27FC236}">
                <a16:creationId xmlns:a16="http://schemas.microsoft.com/office/drawing/2014/main" id="{FEDC473B-D710-83B0-4E2A-5D6940DF9AF9}"/>
              </a:ext>
            </a:extLst>
          </p:cNvPr>
          <p:cNvPicPr>
            <a:picLocks noChangeAspect="1"/>
          </p:cNvPicPr>
          <p:nvPr/>
        </p:nvPicPr>
        <p:blipFill>
          <a:blip r:embed="rId3"/>
          <a:stretch>
            <a:fillRect/>
          </a:stretch>
        </p:blipFill>
        <p:spPr>
          <a:xfrm>
            <a:off x="309409" y="1140044"/>
            <a:ext cx="6364659" cy="5175532"/>
          </a:xfrm>
          <a:prstGeom prst="rect">
            <a:avLst/>
          </a:prstGeom>
        </p:spPr>
      </p:pic>
      <p:pic>
        <p:nvPicPr>
          <p:cNvPr id="27" name="Picture 26">
            <a:extLst>
              <a:ext uri="{FF2B5EF4-FFF2-40B4-BE49-F238E27FC236}">
                <a16:creationId xmlns:a16="http://schemas.microsoft.com/office/drawing/2014/main" id="{17B66DD3-DADF-2484-82A1-70122B30E9DF}"/>
              </a:ext>
            </a:extLst>
          </p:cNvPr>
          <p:cNvPicPr>
            <a:picLocks noChangeAspect="1"/>
          </p:cNvPicPr>
          <p:nvPr/>
        </p:nvPicPr>
        <p:blipFill>
          <a:blip r:embed="rId4"/>
          <a:stretch>
            <a:fillRect/>
          </a:stretch>
        </p:blipFill>
        <p:spPr>
          <a:xfrm>
            <a:off x="7038318" y="1140044"/>
            <a:ext cx="4533572" cy="4920862"/>
          </a:xfrm>
          <a:prstGeom prst="rect">
            <a:avLst/>
          </a:prstGeom>
        </p:spPr>
      </p:pic>
      <p:sp>
        <p:nvSpPr>
          <p:cNvPr id="29" name="Rectangle 28">
            <a:extLst>
              <a:ext uri="{FF2B5EF4-FFF2-40B4-BE49-F238E27FC236}">
                <a16:creationId xmlns:a16="http://schemas.microsoft.com/office/drawing/2014/main" id="{E8EFE25D-9045-0B2F-9A89-2B431E6A43AD}"/>
              </a:ext>
            </a:extLst>
          </p:cNvPr>
          <p:cNvSpPr/>
          <p:nvPr/>
        </p:nvSpPr>
        <p:spPr>
          <a:xfrm>
            <a:off x="2672080" y="268363"/>
            <a:ext cx="7509958" cy="871681"/>
          </a:xfrm>
          <a:prstGeom prst="rect">
            <a:avLst/>
          </a:prstGeom>
          <a:solidFill>
            <a:srgbClr val="F1C713">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a:solidFill>
                  <a:schemeClr val="tx1"/>
                </a:solidFill>
              </a:rPr>
              <a:t>Not Feasible In Quantum</a:t>
            </a:r>
          </a:p>
        </p:txBody>
      </p:sp>
    </p:spTree>
    <p:extLst>
      <p:ext uri="{BB962C8B-B14F-4D97-AF65-F5344CB8AC3E}">
        <p14:creationId xmlns:p14="http://schemas.microsoft.com/office/powerpoint/2010/main" val="92226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Problem Formulation – Quantum Machine Learning</a:t>
            </a:r>
          </a:p>
        </p:txBody>
      </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sp>
        <p:nvSpPr>
          <p:cNvPr id="2" name="TextBox 1">
            <a:extLst>
              <a:ext uri="{FF2B5EF4-FFF2-40B4-BE49-F238E27FC236}">
                <a16:creationId xmlns:a16="http://schemas.microsoft.com/office/drawing/2014/main" id="{BA49E942-4ABC-D523-2148-09C4809DB83C}"/>
              </a:ext>
            </a:extLst>
          </p:cNvPr>
          <p:cNvSpPr txBox="1"/>
          <p:nvPr/>
        </p:nvSpPr>
        <p:spPr>
          <a:xfrm>
            <a:off x="3172080" y="6360703"/>
            <a:ext cx="7025303" cy="800219"/>
          </a:xfrm>
          <a:prstGeom prst="rect">
            <a:avLst/>
          </a:prstGeom>
          <a:noFill/>
          <a:ln>
            <a:noFill/>
          </a:ln>
        </p:spPr>
        <p:txBody>
          <a:bodyPr wrap="square" lIns="91440" tIns="45720" rIns="91440" bIns="45720" anchor="t">
            <a:spAutoFit/>
          </a:bodyPr>
          <a:lstStyle/>
          <a:p>
            <a:r>
              <a:rPr lang="en-GB" sz="1200">
                <a:solidFill>
                  <a:schemeClr val="bg2">
                    <a:lumMod val="50000"/>
                  </a:schemeClr>
                </a:solidFill>
                <a:latin typeface="Arial"/>
                <a:cs typeface="Arial"/>
              </a:rPr>
              <a:t>References: </a:t>
            </a:r>
            <a:r>
              <a:rPr lang="en-GB" sz="1200">
                <a:solidFill>
                  <a:schemeClr val="tx1">
                    <a:lumMod val="49000"/>
                    <a:lumOff val="51000"/>
                  </a:schemeClr>
                </a:solidFill>
                <a:latin typeface="Roboto"/>
                <a:ea typeface="Roboto"/>
                <a:cs typeface="Roboto"/>
              </a:rPr>
              <a:t>Time Series Forecasting with Quantum Machine Learning Architectures</a:t>
            </a:r>
            <a:endParaRPr lang="en-GB" sz="1200">
              <a:solidFill>
                <a:schemeClr val="tx1">
                  <a:lumMod val="49000"/>
                  <a:lumOff val="51000"/>
                </a:schemeClr>
              </a:solidFill>
              <a:latin typeface="Arial" panose="020B0604020202020204" pitchFamily="34" charset="0"/>
              <a:cs typeface="Arial" panose="020B0604020202020204" pitchFamily="34" charset="0"/>
            </a:endParaRPr>
          </a:p>
          <a:p>
            <a:r>
              <a:rPr lang="en-GB" sz="1000">
                <a:solidFill>
                  <a:schemeClr val="tx1">
                    <a:lumMod val="49000"/>
                    <a:lumOff val="51000"/>
                  </a:schemeClr>
                </a:solidFill>
                <a:ea typeface="+mn-lt"/>
                <a:cs typeface="+mn-lt"/>
              </a:rPr>
              <a:t>www.researchgate.net/publication/364624751_Time_Series_Forecasting_with_Quantum_Machine_Learning_Architectures</a:t>
            </a:r>
            <a:endParaRPr lang="en-GB" sz="1000">
              <a:solidFill>
                <a:schemeClr val="tx1">
                  <a:lumMod val="49000"/>
                  <a:lumOff val="51000"/>
                </a:schemeClr>
              </a:solidFill>
            </a:endParaRPr>
          </a:p>
          <a:p>
            <a:endParaRPr lang="en-GB" sz="1200">
              <a:solidFill>
                <a:schemeClr val="bg2">
                  <a:lumMod val="50000"/>
                </a:schemeClr>
              </a:solidFill>
              <a:latin typeface="Arial" panose="020B0604020202020204" pitchFamily="34" charset="0"/>
              <a:cs typeface="Arial" panose="020B0604020202020204" pitchFamily="34" charset="0"/>
            </a:endParaRPr>
          </a:p>
          <a:p>
            <a:endParaRPr lang="en-GB" sz="1200">
              <a:solidFill>
                <a:schemeClr val="bg2">
                  <a:lumMod val="50000"/>
                </a:schemeClr>
              </a:solidFill>
              <a:latin typeface="Arial" panose="020B0604020202020204" pitchFamily="34" charset="0"/>
              <a:cs typeface="Arial" panose="020B0604020202020204" pitchFamily="34" charset="0"/>
            </a:endParaRPr>
          </a:p>
        </p:txBody>
      </p:sp>
      <p:pic>
        <p:nvPicPr>
          <p:cNvPr id="10" name="Picture 9" descr="A black text on a white background&#10;&#10;Description automatically generated">
            <a:extLst>
              <a:ext uri="{FF2B5EF4-FFF2-40B4-BE49-F238E27FC236}">
                <a16:creationId xmlns:a16="http://schemas.microsoft.com/office/drawing/2014/main" id="{6930CE8F-8B1A-B9BB-9ACA-0885827ABF3B}"/>
              </a:ext>
            </a:extLst>
          </p:cNvPr>
          <p:cNvPicPr>
            <a:picLocks noChangeAspect="1"/>
          </p:cNvPicPr>
          <p:nvPr/>
        </p:nvPicPr>
        <p:blipFill>
          <a:blip r:embed="rId4"/>
          <a:stretch>
            <a:fillRect/>
          </a:stretch>
        </p:blipFill>
        <p:spPr>
          <a:xfrm>
            <a:off x="2929543" y="1181569"/>
            <a:ext cx="4057650" cy="523875"/>
          </a:xfrm>
          <a:prstGeom prst="rect">
            <a:avLst/>
          </a:prstGeom>
        </p:spPr>
      </p:pic>
      <p:sp>
        <p:nvSpPr>
          <p:cNvPr id="21" name="TextBox 20">
            <a:extLst>
              <a:ext uri="{FF2B5EF4-FFF2-40B4-BE49-F238E27FC236}">
                <a16:creationId xmlns:a16="http://schemas.microsoft.com/office/drawing/2014/main" id="{7C8D48A4-A6D9-196C-2AE8-C15816822219}"/>
              </a:ext>
            </a:extLst>
          </p:cNvPr>
          <p:cNvSpPr txBox="1"/>
          <p:nvPr/>
        </p:nvSpPr>
        <p:spPr>
          <a:xfrm>
            <a:off x="968063" y="12578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series data</a:t>
            </a:r>
          </a:p>
        </p:txBody>
      </p:sp>
      <p:pic>
        <p:nvPicPr>
          <p:cNvPr id="22" name="Picture 21" descr="A black text on a white background&#10;&#10;Description automatically generated">
            <a:extLst>
              <a:ext uri="{FF2B5EF4-FFF2-40B4-BE49-F238E27FC236}">
                <a16:creationId xmlns:a16="http://schemas.microsoft.com/office/drawing/2014/main" id="{7F04943D-685B-3A9D-62D4-6328DC243A37}"/>
              </a:ext>
            </a:extLst>
          </p:cNvPr>
          <p:cNvPicPr>
            <a:picLocks noChangeAspect="1"/>
          </p:cNvPicPr>
          <p:nvPr/>
        </p:nvPicPr>
        <p:blipFill>
          <a:blip r:embed="rId5"/>
          <a:stretch>
            <a:fillRect/>
          </a:stretch>
        </p:blipFill>
        <p:spPr>
          <a:xfrm>
            <a:off x="5511890" y="1882865"/>
            <a:ext cx="3314700" cy="666750"/>
          </a:xfrm>
          <a:prstGeom prst="rect">
            <a:avLst/>
          </a:prstGeom>
        </p:spPr>
      </p:pic>
      <p:sp>
        <p:nvSpPr>
          <p:cNvPr id="23" name="TextBox 22">
            <a:extLst>
              <a:ext uri="{FF2B5EF4-FFF2-40B4-BE49-F238E27FC236}">
                <a16:creationId xmlns:a16="http://schemas.microsoft.com/office/drawing/2014/main" id="{29E1C987-2E63-6604-02D5-7889AB818EB9}"/>
              </a:ext>
            </a:extLst>
          </p:cNvPr>
          <p:cNvSpPr txBox="1"/>
          <p:nvPr/>
        </p:nvSpPr>
        <p:spPr>
          <a:xfrm>
            <a:off x="978795" y="2084231"/>
            <a:ext cx="8517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Embed in quantum state with feature map                                                                                  ,</a:t>
            </a:r>
          </a:p>
        </p:txBody>
      </p:sp>
      <p:pic>
        <p:nvPicPr>
          <p:cNvPr id="24" name="Picture 23" descr="A black and white math equation&#10;&#10;Description automatically generated">
            <a:extLst>
              <a:ext uri="{FF2B5EF4-FFF2-40B4-BE49-F238E27FC236}">
                <a16:creationId xmlns:a16="http://schemas.microsoft.com/office/drawing/2014/main" id="{A0DFE351-4FA3-1E66-FD36-CF1C2EA5A44B}"/>
              </a:ext>
            </a:extLst>
          </p:cNvPr>
          <p:cNvPicPr>
            <a:picLocks noChangeAspect="1"/>
          </p:cNvPicPr>
          <p:nvPr/>
        </p:nvPicPr>
        <p:blipFill>
          <a:blip r:embed="rId6"/>
          <a:stretch>
            <a:fillRect/>
          </a:stretch>
        </p:blipFill>
        <p:spPr>
          <a:xfrm>
            <a:off x="9240457" y="1710275"/>
            <a:ext cx="2876550" cy="1076325"/>
          </a:xfrm>
          <a:prstGeom prst="rect">
            <a:avLst/>
          </a:prstGeom>
        </p:spPr>
      </p:pic>
      <p:pic>
        <p:nvPicPr>
          <p:cNvPr id="25" name="Picture 24">
            <a:extLst>
              <a:ext uri="{FF2B5EF4-FFF2-40B4-BE49-F238E27FC236}">
                <a16:creationId xmlns:a16="http://schemas.microsoft.com/office/drawing/2014/main" id="{A8D9C183-9018-638E-5083-F2285C269A9B}"/>
              </a:ext>
            </a:extLst>
          </p:cNvPr>
          <p:cNvPicPr>
            <a:picLocks noChangeAspect="1"/>
          </p:cNvPicPr>
          <p:nvPr/>
        </p:nvPicPr>
        <p:blipFill>
          <a:blip r:embed="rId7"/>
          <a:stretch>
            <a:fillRect/>
          </a:stretch>
        </p:blipFill>
        <p:spPr>
          <a:xfrm>
            <a:off x="5516787" y="2857098"/>
            <a:ext cx="3476625" cy="628650"/>
          </a:xfrm>
          <a:prstGeom prst="rect">
            <a:avLst/>
          </a:prstGeom>
        </p:spPr>
      </p:pic>
      <p:sp>
        <p:nvSpPr>
          <p:cNvPr id="26" name="TextBox 25">
            <a:extLst>
              <a:ext uri="{FF2B5EF4-FFF2-40B4-BE49-F238E27FC236}">
                <a16:creationId xmlns:a16="http://schemas.microsoft.com/office/drawing/2014/main" id="{07F27506-013C-9CEA-976A-2185AE9CF0CD}"/>
              </a:ext>
            </a:extLst>
          </p:cNvPr>
          <p:cNvSpPr txBox="1"/>
          <p:nvPr/>
        </p:nvSpPr>
        <p:spPr>
          <a:xfrm>
            <a:off x="968061" y="2985752"/>
            <a:ext cx="4825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Quantum “neural network” with operators</a:t>
            </a:r>
          </a:p>
        </p:txBody>
      </p:sp>
      <p:pic>
        <p:nvPicPr>
          <p:cNvPr id="27" name="Picture 26" descr="A black text on a white background&#10;&#10;Description automatically generated">
            <a:extLst>
              <a:ext uri="{FF2B5EF4-FFF2-40B4-BE49-F238E27FC236}">
                <a16:creationId xmlns:a16="http://schemas.microsoft.com/office/drawing/2014/main" id="{A13D1FD4-4444-F0DB-E568-7DCFC2F276BB}"/>
              </a:ext>
            </a:extLst>
          </p:cNvPr>
          <p:cNvPicPr>
            <a:picLocks noChangeAspect="1"/>
          </p:cNvPicPr>
          <p:nvPr/>
        </p:nvPicPr>
        <p:blipFill>
          <a:blip r:embed="rId8"/>
          <a:stretch>
            <a:fillRect/>
          </a:stretch>
        </p:blipFill>
        <p:spPr>
          <a:xfrm>
            <a:off x="742278" y="3597633"/>
            <a:ext cx="5276850" cy="628650"/>
          </a:xfrm>
          <a:prstGeom prst="rect">
            <a:avLst/>
          </a:prstGeom>
        </p:spPr>
      </p:pic>
      <p:pic>
        <p:nvPicPr>
          <p:cNvPr id="28" name="Picture 27" descr="A black text on a white background&#10;&#10;Description automatically generated">
            <a:extLst>
              <a:ext uri="{FF2B5EF4-FFF2-40B4-BE49-F238E27FC236}">
                <a16:creationId xmlns:a16="http://schemas.microsoft.com/office/drawing/2014/main" id="{E91B44C8-00EC-22E1-2360-E2F73B8BBCF1}"/>
              </a:ext>
            </a:extLst>
          </p:cNvPr>
          <p:cNvPicPr>
            <a:picLocks noChangeAspect="1"/>
          </p:cNvPicPr>
          <p:nvPr/>
        </p:nvPicPr>
        <p:blipFill>
          <a:blip r:embed="rId9"/>
          <a:stretch>
            <a:fillRect/>
          </a:stretch>
        </p:blipFill>
        <p:spPr>
          <a:xfrm>
            <a:off x="6208892" y="3742186"/>
            <a:ext cx="5591175" cy="962025"/>
          </a:xfrm>
          <a:prstGeom prst="rect">
            <a:avLst/>
          </a:prstGeom>
        </p:spPr>
      </p:pic>
      <p:pic>
        <p:nvPicPr>
          <p:cNvPr id="30" name="Picture 29" descr="A black symbols on a white background&#10;&#10;Description automatically generated">
            <a:extLst>
              <a:ext uri="{FF2B5EF4-FFF2-40B4-BE49-F238E27FC236}">
                <a16:creationId xmlns:a16="http://schemas.microsoft.com/office/drawing/2014/main" id="{981355A9-99EE-746C-9D17-F8C2D66BD1C7}"/>
              </a:ext>
            </a:extLst>
          </p:cNvPr>
          <p:cNvPicPr>
            <a:picLocks noChangeAspect="1"/>
          </p:cNvPicPr>
          <p:nvPr/>
        </p:nvPicPr>
        <p:blipFill>
          <a:blip r:embed="rId10"/>
          <a:stretch>
            <a:fillRect/>
          </a:stretch>
        </p:blipFill>
        <p:spPr>
          <a:xfrm>
            <a:off x="2800552" y="5380350"/>
            <a:ext cx="3800475" cy="561975"/>
          </a:xfrm>
          <a:prstGeom prst="rect">
            <a:avLst/>
          </a:prstGeom>
        </p:spPr>
      </p:pic>
      <p:cxnSp>
        <p:nvCxnSpPr>
          <p:cNvPr id="31" name="Straight Arrow Connector 30">
            <a:extLst>
              <a:ext uri="{FF2B5EF4-FFF2-40B4-BE49-F238E27FC236}">
                <a16:creationId xmlns:a16="http://schemas.microsoft.com/office/drawing/2014/main" id="{C50F3CDF-6559-BAB9-D0C1-5839F81E6F5F}"/>
              </a:ext>
            </a:extLst>
          </p:cNvPr>
          <p:cNvCxnSpPr/>
          <p:nvPr/>
        </p:nvCxnSpPr>
        <p:spPr>
          <a:xfrm>
            <a:off x="315530" y="1437067"/>
            <a:ext cx="464927" cy="429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613D15F-4A76-C0F1-D3C6-9A3C1C37511A}"/>
              </a:ext>
            </a:extLst>
          </p:cNvPr>
          <p:cNvCxnSpPr>
            <a:cxnSpLocks/>
          </p:cNvCxnSpPr>
          <p:nvPr/>
        </p:nvCxnSpPr>
        <p:spPr>
          <a:xfrm>
            <a:off x="315530" y="2274193"/>
            <a:ext cx="464927" cy="429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0607EB8-CCA9-F3ED-2AD9-464675389A0F}"/>
              </a:ext>
            </a:extLst>
          </p:cNvPr>
          <p:cNvCxnSpPr>
            <a:cxnSpLocks/>
          </p:cNvCxnSpPr>
          <p:nvPr/>
        </p:nvCxnSpPr>
        <p:spPr>
          <a:xfrm>
            <a:off x="315530" y="3175714"/>
            <a:ext cx="464927" cy="429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3F5C11-8E63-8391-37F7-FED76EC52E0F}"/>
              </a:ext>
            </a:extLst>
          </p:cNvPr>
          <p:cNvCxnSpPr>
            <a:cxnSpLocks/>
          </p:cNvCxnSpPr>
          <p:nvPr/>
        </p:nvCxnSpPr>
        <p:spPr>
          <a:xfrm>
            <a:off x="304798" y="4892898"/>
            <a:ext cx="464927" cy="429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E73A4C4-F1CC-E01E-E599-72EC4CF05642}"/>
              </a:ext>
            </a:extLst>
          </p:cNvPr>
          <p:cNvCxnSpPr>
            <a:cxnSpLocks/>
          </p:cNvCxnSpPr>
          <p:nvPr/>
        </p:nvCxnSpPr>
        <p:spPr>
          <a:xfrm flipH="1">
            <a:off x="6146654" y="3497687"/>
            <a:ext cx="479523" cy="208213"/>
          </a:xfrm>
          <a:prstGeom prst="straightConnector1">
            <a:avLst/>
          </a:prstGeom>
          <a:ln w="5715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5775324-6E99-46E5-423C-593C0D870296}"/>
              </a:ext>
            </a:extLst>
          </p:cNvPr>
          <p:cNvCxnSpPr>
            <a:cxnSpLocks/>
          </p:cNvCxnSpPr>
          <p:nvPr/>
        </p:nvCxnSpPr>
        <p:spPr>
          <a:xfrm>
            <a:off x="6862290" y="3444025"/>
            <a:ext cx="261011" cy="261874"/>
          </a:xfrm>
          <a:prstGeom prst="straightConnector1">
            <a:avLst/>
          </a:prstGeom>
          <a:ln w="5715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4C426A58-69E0-975B-9741-033ED904196C}"/>
              </a:ext>
            </a:extLst>
          </p:cNvPr>
          <p:cNvSpPr txBox="1"/>
          <p:nvPr/>
        </p:nvSpPr>
        <p:spPr>
          <a:xfrm>
            <a:off x="978793" y="4692203"/>
            <a:ext cx="4825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Measure</a:t>
            </a:r>
          </a:p>
        </p:txBody>
      </p:sp>
      <p:pic>
        <p:nvPicPr>
          <p:cNvPr id="38" name="Picture 37" descr="A black text with a white background&#10;&#10;Description automatically generated">
            <a:extLst>
              <a:ext uri="{FF2B5EF4-FFF2-40B4-BE49-F238E27FC236}">
                <a16:creationId xmlns:a16="http://schemas.microsoft.com/office/drawing/2014/main" id="{179DCBD0-4F01-C85F-832B-88A980205131}"/>
              </a:ext>
            </a:extLst>
          </p:cNvPr>
          <p:cNvPicPr>
            <a:picLocks noChangeAspect="1"/>
          </p:cNvPicPr>
          <p:nvPr/>
        </p:nvPicPr>
        <p:blipFill>
          <a:blip r:embed="rId11"/>
          <a:stretch>
            <a:fillRect/>
          </a:stretch>
        </p:blipFill>
        <p:spPr>
          <a:xfrm>
            <a:off x="2058541" y="4520619"/>
            <a:ext cx="4962525" cy="628650"/>
          </a:xfrm>
          <a:prstGeom prst="rect">
            <a:avLst/>
          </a:prstGeom>
        </p:spPr>
      </p:pic>
      <p:cxnSp>
        <p:nvCxnSpPr>
          <p:cNvPr id="39" name="Straight Arrow Connector 38">
            <a:extLst>
              <a:ext uri="{FF2B5EF4-FFF2-40B4-BE49-F238E27FC236}">
                <a16:creationId xmlns:a16="http://schemas.microsoft.com/office/drawing/2014/main" id="{57F4030C-B1B6-22A6-20C3-762A8E18210E}"/>
              </a:ext>
            </a:extLst>
          </p:cNvPr>
          <p:cNvCxnSpPr>
            <a:cxnSpLocks/>
          </p:cNvCxnSpPr>
          <p:nvPr/>
        </p:nvCxnSpPr>
        <p:spPr>
          <a:xfrm>
            <a:off x="272601" y="5569039"/>
            <a:ext cx="464927" cy="429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AD6FC2DF-3DE7-03FF-D763-BE859362CD9C}"/>
              </a:ext>
            </a:extLst>
          </p:cNvPr>
          <p:cNvSpPr txBox="1"/>
          <p:nvPr/>
        </p:nvSpPr>
        <p:spPr>
          <a:xfrm>
            <a:off x="968060" y="5432738"/>
            <a:ext cx="4825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Loss function</a:t>
            </a:r>
          </a:p>
        </p:txBody>
      </p:sp>
      <p:sp>
        <p:nvSpPr>
          <p:cNvPr id="44" name="TextBox 43">
            <a:extLst>
              <a:ext uri="{FF2B5EF4-FFF2-40B4-BE49-F238E27FC236}">
                <a16:creationId xmlns:a16="http://schemas.microsoft.com/office/drawing/2014/main" id="{7DC7CF0D-8E13-42AB-2C7E-46AD13C14D82}"/>
              </a:ext>
            </a:extLst>
          </p:cNvPr>
          <p:cNvSpPr txBox="1"/>
          <p:nvPr/>
        </p:nvSpPr>
        <p:spPr>
          <a:xfrm>
            <a:off x="9128740" y="5061173"/>
            <a:ext cx="12446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Repeat!</a:t>
            </a:r>
            <a:endParaRPr lang="en-US"/>
          </a:p>
        </p:txBody>
      </p:sp>
      <p:sp>
        <p:nvSpPr>
          <p:cNvPr id="3" name="Rectangle 2">
            <a:extLst>
              <a:ext uri="{FF2B5EF4-FFF2-40B4-BE49-F238E27FC236}">
                <a16:creationId xmlns:a16="http://schemas.microsoft.com/office/drawing/2014/main" id="{CD3A4272-1744-14DC-D365-9B2C3F8E23C2}"/>
              </a:ext>
            </a:extLst>
          </p:cNvPr>
          <p:cNvSpPr/>
          <p:nvPr/>
        </p:nvSpPr>
        <p:spPr>
          <a:xfrm>
            <a:off x="116857" y="2772688"/>
            <a:ext cx="11802541" cy="3306871"/>
          </a:xfrm>
          <a:prstGeom prst="rect">
            <a:avLst/>
          </a:prstGeom>
          <a:solidFill>
            <a:srgbClr val="F1C713">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929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44">
                                            <p:txEl>
                                              <p:pRg st="0" end="0"/>
                                            </p:txEl>
                                          </p:spTgt>
                                        </p:tgtEl>
                                        <p:attrNameLst>
                                          <p:attrName>style.visibility</p:attrName>
                                        </p:attrNameLst>
                                      </p:cBhvr>
                                      <p:to>
                                        <p:strVal val="visible"/>
                                      </p:to>
                                    </p:set>
                                    <p:anim calcmode="lin" valueType="num">
                                      <p:cBhvr>
                                        <p:cTn id="70" dur="10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71" dur="10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72" dur="1000" fill="hold"/>
                                        <p:tgtEl>
                                          <p:spTgt spid="44">
                                            <p:txEl>
                                              <p:pRg st="0" end="0"/>
                                            </p:txEl>
                                          </p:spTgt>
                                        </p:tgtEl>
                                        <p:attrNameLst>
                                          <p:attrName>style.rotation</p:attrName>
                                        </p:attrNameLst>
                                      </p:cBhvr>
                                      <p:tavLst>
                                        <p:tav tm="0">
                                          <p:val>
                                            <p:fltVal val="90"/>
                                          </p:val>
                                        </p:tav>
                                        <p:tav tm="100000">
                                          <p:val>
                                            <p:fltVal val="0"/>
                                          </p:val>
                                        </p:tav>
                                      </p:tavLst>
                                    </p:anim>
                                    <p:animEffect transition="in" filter="fade">
                                      <p:cBhvr>
                                        <p:cTn id="73" dur="1000"/>
                                        <p:tgtEl>
                                          <p:spTgt spid="44">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7" grpId="0"/>
      <p:bldP spid="40"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99E9B24-D920-9FFA-7F2C-0413B3D2A793}"/>
              </a:ext>
            </a:extLst>
          </p:cNvPr>
          <p:cNvGrpSpPr>
            <a:grpSpLocks noGrp="1" noUngrp="1" noRot="1" noMove="1" noResize="1"/>
          </p:cNvGrpSpPr>
          <p:nvPr/>
        </p:nvGrpSpPr>
        <p:grpSpPr>
          <a:xfrm>
            <a:off x="309410" y="444188"/>
            <a:ext cx="11573179" cy="7301510"/>
            <a:chOff x="309410" y="444188"/>
            <a:chExt cx="11573179" cy="7301510"/>
          </a:xfrm>
        </p:grpSpPr>
        <p:sp>
          <p:nvSpPr>
            <p:cNvPr id="8" name="TextBox 7">
              <a:extLst>
                <a:ext uri="{FF2B5EF4-FFF2-40B4-BE49-F238E27FC236}">
                  <a16:creationId xmlns:a16="http://schemas.microsoft.com/office/drawing/2014/main" id="{FBD387A5-C213-8E9A-74F9-D8E26DA1D091}"/>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Quantum Computing Hardware</a:t>
              </a:r>
            </a:p>
          </p:txBody>
        </p:sp>
        <p:sp>
          <p:nvSpPr>
            <p:cNvPr id="9" name="TextBox 8">
              <a:extLst>
                <a:ext uri="{FF2B5EF4-FFF2-40B4-BE49-F238E27FC236}">
                  <a16:creationId xmlns:a16="http://schemas.microsoft.com/office/drawing/2014/main" id="{22C64FE1-4918-EE5D-E1C6-E0ADE270A193}"/>
                </a:ext>
              </a:extLst>
            </p:cNvPr>
            <p:cNvSpPr txBox="1">
              <a:spLocks noGrp="1" noRot="1" noMove="1" noResize="1" noEditPoints="1" noAdjustHandles="1" noChangeArrowheads="1" noChangeShapeType="1"/>
            </p:cNvSpPr>
            <p:nvPr/>
          </p:nvSpPr>
          <p:spPr>
            <a:xfrm>
              <a:off x="309410" y="1343945"/>
              <a:ext cx="11573178" cy="6401753"/>
            </a:xfrm>
            <a:prstGeom prst="rect">
              <a:avLst/>
            </a:prstGeom>
            <a:noFill/>
          </p:spPr>
          <p:txBody>
            <a:bodyPr wrap="square" lIns="91440" tIns="45720" rIns="91440" bIns="45720" rtlCol="0" anchor="t">
              <a:spAutoFit/>
            </a:bodyPr>
            <a:lstStyle/>
            <a:p>
              <a:pPr marL="342900" indent="-342900">
                <a:lnSpc>
                  <a:spcPct val="150000"/>
                </a:lnSpc>
                <a:buFont typeface="Arial"/>
                <a:buChar char="•"/>
              </a:pPr>
              <a:r>
                <a:rPr lang="en-GB" sz="2000" err="1">
                  <a:solidFill>
                    <a:srgbClr val="2E2D62"/>
                  </a:solidFill>
                  <a:latin typeface="Arial"/>
                  <a:cs typeface="Arial"/>
                </a:rPr>
                <a:t>Classiq</a:t>
              </a:r>
              <a:r>
                <a:rPr lang="en-GB" sz="2000">
                  <a:solidFill>
                    <a:srgbClr val="2E2D62"/>
                  </a:solidFill>
                  <a:latin typeface="Arial"/>
                  <a:cs typeface="Arial"/>
                </a:rPr>
                <a:t> Simulator - Python SDK </a:t>
              </a:r>
              <a:endParaRPr lang="en-US"/>
            </a:p>
            <a:p>
              <a:pPr marL="342900" indent="-342900">
                <a:lnSpc>
                  <a:spcPct val="150000"/>
                </a:lnSpc>
                <a:buFont typeface="Arial"/>
                <a:buChar char="•"/>
              </a:pPr>
              <a:r>
                <a:rPr lang="en-GB" sz="2000">
                  <a:solidFill>
                    <a:srgbClr val="2E2D62"/>
                  </a:solidFill>
                  <a:latin typeface="Arial"/>
                  <a:cs typeface="Arial"/>
                </a:rPr>
                <a:t>Synthesises functions to quantum circuits</a:t>
              </a:r>
            </a:p>
            <a:p>
              <a:pPr marL="342900" indent="-342900">
                <a:lnSpc>
                  <a:spcPct val="150000"/>
                </a:lnSpc>
                <a:buFont typeface="Arial"/>
                <a:buChar char="•"/>
              </a:pPr>
              <a:r>
                <a:rPr lang="en-GB" sz="2000">
                  <a:solidFill>
                    <a:srgbClr val="2E2D62"/>
                  </a:solidFill>
                  <a:latin typeface="Arial"/>
                  <a:cs typeface="Arial"/>
                </a:rPr>
                <a:t>Access to </a:t>
              </a:r>
              <a:r>
                <a:rPr lang="en-GB" sz="2000" err="1">
                  <a:solidFill>
                    <a:srgbClr val="2E2D62"/>
                  </a:solidFill>
                  <a:latin typeface="Arial"/>
                  <a:cs typeface="Arial"/>
                </a:rPr>
                <a:t>IonQ</a:t>
              </a:r>
              <a:r>
                <a:rPr lang="en-GB" sz="2000">
                  <a:solidFill>
                    <a:srgbClr val="2E2D62"/>
                  </a:solidFill>
                  <a:latin typeface="Arial"/>
                  <a:cs typeface="Arial"/>
                </a:rPr>
                <a:t> Aria-2</a:t>
              </a: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a:p>
              <a:endParaRPr lang="en-GB" sz="2000">
                <a:solidFill>
                  <a:srgbClr val="2E2D6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E4A7767D-76AE-452B-E14E-196D615040E6}"/>
              </a:ext>
            </a:extLst>
          </p:cNvPr>
          <p:cNvGrpSpPr>
            <a:grpSpLocks noGrp="1" noUngrp="1" noRot="1" noMove="1" noResize="1"/>
          </p:cNvGrpSpPr>
          <p:nvPr/>
        </p:nvGrpSpPr>
        <p:grpSpPr>
          <a:xfrm>
            <a:off x="0" y="6223787"/>
            <a:ext cx="12192000" cy="652751"/>
            <a:chOff x="0" y="6223787"/>
            <a:chExt cx="12192000" cy="652751"/>
          </a:xfrm>
        </p:grpSpPr>
        <p:cxnSp>
          <p:nvCxnSpPr>
            <p:cNvPr id="14" name="Straight Connector 13">
              <a:extLst>
                <a:ext uri="{FF2B5EF4-FFF2-40B4-BE49-F238E27FC236}">
                  <a16:creationId xmlns:a16="http://schemas.microsoft.com/office/drawing/2014/main" id="{325BD887-7C5B-DCD5-AE45-8B552FAA3222}"/>
                </a:ext>
              </a:extLst>
            </p:cNvPr>
            <p:cNvCxnSpPr>
              <a:cxnSpLocks noGrp="1" noRot="1" noMove="1" noResize="1" noEditPoints="1" noAdjustHandles="1" noChangeArrowheads="1" noChangeShapeType="1"/>
            </p:cNvCxnSpPr>
            <p:nvPr/>
          </p:nvCxnSpPr>
          <p:spPr>
            <a:xfrm>
              <a:off x="0" y="6283495"/>
              <a:ext cx="12192000" cy="0"/>
            </a:xfrm>
            <a:prstGeom prst="line">
              <a:avLst/>
            </a:prstGeom>
            <a:ln w="12700">
              <a:solidFill>
                <a:schemeClr val="bg2"/>
              </a:solidFill>
            </a:ln>
          </p:spPr>
          <p:style>
            <a:lnRef idx="2">
              <a:schemeClr val="accent1"/>
            </a:lnRef>
            <a:fillRef idx="0">
              <a:schemeClr val="accent1"/>
            </a:fillRef>
            <a:effectRef idx="1">
              <a:schemeClr val="accent1"/>
            </a:effectRef>
            <a:fontRef idx="minor">
              <a:schemeClr val="tx1"/>
            </a:fontRef>
          </p:style>
        </p:cxnSp>
        <p:pic>
          <p:nvPicPr>
            <p:cNvPr id="15" name="Picture 14" descr="A close-up of a computer&#10;&#10;Description automatically generated">
              <a:extLst>
                <a:ext uri="{FF2B5EF4-FFF2-40B4-BE49-F238E27FC236}">
                  <a16:creationId xmlns:a16="http://schemas.microsoft.com/office/drawing/2014/main" id="{2086334B-E3DF-286C-8E93-BEF6325ADFD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10634" y="6223787"/>
              <a:ext cx="1871956" cy="652751"/>
            </a:xfrm>
            <a:prstGeom prst="rect">
              <a:avLst/>
            </a:prstGeom>
          </p:spPr>
        </p:pic>
        <p:sp>
          <p:nvSpPr>
            <p:cNvPr id="16" name="TextBox 15">
              <a:extLst>
                <a:ext uri="{FF2B5EF4-FFF2-40B4-BE49-F238E27FC236}">
                  <a16:creationId xmlns:a16="http://schemas.microsoft.com/office/drawing/2014/main" id="{99EDA24F-C649-D7BB-E880-031970994734}"/>
                </a:ext>
              </a:extLst>
            </p:cNvPr>
            <p:cNvSpPr txBox="1">
              <a:spLocks noGrp="1" noRot="1" noMove="1" noResize="1" noEditPoints="1" noAdjustHandles="1" noChangeArrowheads="1" noChangeShapeType="1"/>
            </p:cNvSpPr>
            <p:nvPr/>
          </p:nvSpPr>
          <p:spPr>
            <a:xfrm>
              <a:off x="309411" y="6413812"/>
              <a:ext cx="2920992" cy="338554"/>
            </a:xfrm>
            <a:prstGeom prst="rect">
              <a:avLst/>
            </a:prstGeom>
            <a:noFill/>
          </p:spPr>
          <p:txBody>
            <a:bodyPr wrap="none" rtlCol="0">
              <a:spAutoFit/>
            </a:bodyPr>
            <a:lstStyle/>
            <a:p>
              <a:r>
                <a:rPr lang="en-GB" sz="1600">
                  <a:solidFill>
                    <a:srgbClr val="2E2D62"/>
                  </a:solidFill>
                  <a:latin typeface="Arial" panose="020B0604020202020204" pitchFamily="34" charset="0"/>
                  <a:cs typeface="Arial" panose="020B0604020202020204" pitchFamily="34" charset="0"/>
                </a:rPr>
                <a:t>UK Quantum Hackathon 2024</a:t>
              </a:r>
            </a:p>
          </p:txBody>
        </p:sp>
      </p:grpSp>
      <p:grpSp>
        <p:nvGrpSpPr>
          <p:cNvPr id="11" name="Group 10">
            <a:extLst>
              <a:ext uri="{FF2B5EF4-FFF2-40B4-BE49-F238E27FC236}">
                <a16:creationId xmlns:a16="http://schemas.microsoft.com/office/drawing/2014/main" id="{75942317-9C65-C1F8-7081-B9EA582ACCCC}"/>
              </a:ext>
            </a:extLst>
          </p:cNvPr>
          <p:cNvGrpSpPr/>
          <p:nvPr/>
        </p:nvGrpSpPr>
        <p:grpSpPr>
          <a:xfrm>
            <a:off x="-5384" y="3156558"/>
            <a:ext cx="36040057" cy="2920121"/>
            <a:chOff x="-8373750" y="2545893"/>
            <a:chExt cx="36048618" cy="2911560"/>
          </a:xfrm>
        </p:grpSpPr>
        <p:grpSp>
          <p:nvGrpSpPr>
            <p:cNvPr id="7" name="Group 6">
              <a:extLst>
                <a:ext uri="{FF2B5EF4-FFF2-40B4-BE49-F238E27FC236}">
                  <a16:creationId xmlns:a16="http://schemas.microsoft.com/office/drawing/2014/main" id="{0613F37E-AE33-4C07-461D-EDED106D4A92}"/>
                </a:ext>
              </a:extLst>
            </p:cNvPr>
            <p:cNvGrpSpPr/>
            <p:nvPr/>
          </p:nvGrpSpPr>
          <p:grpSpPr>
            <a:xfrm>
              <a:off x="-8373750" y="2545893"/>
              <a:ext cx="23765181" cy="2911559"/>
              <a:chOff x="-8373750" y="2545893"/>
              <a:chExt cx="23765181" cy="2911559"/>
            </a:xfrm>
          </p:grpSpPr>
          <p:pic>
            <p:nvPicPr>
              <p:cNvPr id="5" name="Picture 4">
                <a:extLst>
                  <a:ext uri="{FF2B5EF4-FFF2-40B4-BE49-F238E27FC236}">
                    <a16:creationId xmlns:a16="http://schemas.microsoft.com/office/drawing/2014/main" id="{F427D313-6481-3D6E-C2AD-362D0A39A47E}"/>
                  </a:ext>
                </a:extLst>
              </p:cNvPr>
              <p:cNvPicPr>
                <a:picLocks noChangeAspect="1"/>
              </p:cNvPicPr>
              <p:nvPr/>
            </p:nvPicPr>
            <p:blipFill rotWithShape="1">
              <a:blip r:embed="rId4"/>
              <a:srcRect l="1" t="-267" r="686" b="3548"/>
              <a:stretch/>
            </p:blipFill>
            <p:spPr>
              <a:xfrm>
                <a:off x="-8373750" y="2545893"/>
                <a:ext cx="12191998" cy="2905453"/>
              </a:xfrm>
              <a:prstGeom prst="rect">
                <a:avLst/>
              </a:prstGeom>
            </p:spPr>
          </p:pic>
          <p:pic>
            <p:nvPicPr>
              <p:cNvPr id="3" name="Picture 2">
                <a:extLst>
                  <a:ext uri="{FF2B5EF4-FFF2-40B4-BE49-F238E27FC236}">
                    <a16:creationId xmlns:a16="http://schemas.microsoft.com/office/drawing/2014/main" id="{5BA2B397-6929-872E-B8A7-6257FD53B7D3}"/>
                  </a:ext>
                </a:extLst>
              </p:cNvPr>
              <p:cNvPicPr>
                <a:picLocks noChangeAspect="1"/>
              </p:cNvPicPr>
              <p:nvPr/>
            </p:nvPicPr>
            <p:blipFill rotWithShape="1">
              <a:blip r:embed="rId5"/>
              <a:srcRect b="2225"/>
              <a:stretch/>
            </p:blipFill>
            <p:spPr>
              <a:xfrm>
                <a:off x="3818250" y="2551990"/>
                <a:ext cx="11573181" cy="2905462"/>
              </a:xfrm>
              <a:prstGeom prst="rect">
                <a:avLst/>
              </a:prstGeom>
            </p:spPr>
          </p:pic>
        </p:grpSp>
        <p:pic>
          <p:nvPicPr>
            <p:cNvPr id="10" name="Picture 9">
              <a:extLst>
                <a:ext uri="{FF2B5EF4-FFF2-40B4-BE49-F238E27FC236}">
                  <a16:creationId xmlns:a16="http://schemas.microsoft.com/office/drawing/2014/main" id="{14298249-9348-8BC7-CB93-2FFF01056F9C}"/>
                </a:ext>
              </a:extLst>
            </p:cNvPr>
            <p:cNvPicPr>
              <a:picLocks noChangeAspect="1"/>
            </p:cNvPicPr>
            <p:nvPr/>
          </p:nvPicPr>
          <p:blipFill rotWithShape="1">
            <a:blip r:embed="rId6"/>
            <a:srcRect l="450" b="984"/>
            <a:stretch/>
          </p:blipFill>
          <p:spPr>
            <a:xfrm>
              <a:off x="15391428" y="2545893"/>
              <a:ext cx="12283440" cy="2911560"/>
            </a:xfrm>
            <a:prstGeom prst="rect">
              <a:avLst/>
            </a:prstGeom>
          </p:spPr>
        </p:pic>
      </p:grpSp>
      <p:pic>
        <p:nvPicPr>
          <p:cNvPr id="6" name="Picture 5" descr="A screenshot of a computer program&#10;&#10;Description automatically generated">
            <a:extLst>
              <a:ext uri="{FF2B5EF4-FFF2-40B4-BE49-F238E27FC236}">
                <a16:creationId xmlns:a16="http://schemas.microsoft.com/office/drawing/2014/main" id="{F69969E7-2F6D-B722-B6EB-F57903E184F5}"/>
              </a:ext>
            </a:extLst>
          </p:cNvPr>
          <p:cNvPicPr>
            <a:picLocks noChangeAspect="1"/>
          </p:cNvPicPr>
          <p:nvPr/>
        </p:nvPicPr>
        <p:blipFill rotWithShape="1">
          <a:blip r:embed="rId7"/>
          <a:srcRect t="20898" b="18431"/>
          <a:stretch/>
        </p:blipFill>
        <p:spPr>
          <a:xfrm>
            <a:off x="12548563" y="-73191"/>
            <a:ext cx="5700008" cy="2337687"/>
          </a:xfrm>
          <a:prstGeom prst="rect">
            <a:avLst/>
          </a:prstGeom>
        </p:spPr>
      </p:pic>
    </p:spTree>
    <p:extLst>
      <p:ext uri="{BB962C8B-B14F-4D97-AF65-F5344CB8AC3E}">
        <p14:creationId xmlns:p14="http://schemas.microsoft.com/office/powerpoint/2010/main" val="270656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6250" decel="6250" fill="hold" nodeType="clickEffect">
                                  <p:stCondLst>
                                    <p:cond delay="0"/>
                                  </p:stCondLst>
                                  <p:childTnLst>
                                    <p:animMotion origin="layout" path="M -4.16667E-6 1.85185E-6 L -1.94583 1.85185E-6 " pathEditMode="relative" rAng="0" ptsTypes="AA">
                                      <p:cBhvr>
                                        <p:cTn id="6" dur="16000" fill="hold"/>
                                        <p:tgtEl>
                                          <p:spTgt spid="11"/>
                                        </p:tgtEl>
                                        <p:attrNameLst>
                                          <p:attrName>ppt_x</p:attrName>
                                          <p:attrName>ppt_y</p:attrName>
                                        </p:attrNameLst>
                                      </p:cBhvr>
                                      <p:rCtr x="-9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983390-B4BE-1C5A-9DBC-212A7A93E56B}"/>
              </a:ext>
            </a:extLst>
          </p:cNvPr>
          <p:cNvSpPr>
            <a:spLocks noGrp="1"/>
          </p:cNvSpPr>
          <p:nvPr>
            <p:ph type="ftr" sz="quarter" idx="11"/>
          </p:nvPr>
        </p:nvSpPr>
        <p:spPr/>
        <p:txBody>
          <a:bodyPr/>
          <a:lstStyle/>
          <a:p>
            <a:r>
              <a:rPr lang="en-GB"/>
              <a:t>UK Quantum Hackathon 2024</a:t>
            </a:r>
          </a:p>
        </p:txBody>
      </p:sp>
      <p:pic>
        <p:nvPicPr>
          <p:cNvPr id="4" name="Picture 3">
            <a:extLst>
              <a:ext uri="{FF2B5EF4-FFF2-40B4-BE49-F238E27FC236}">
                <a16:creationId xmlns:a16="http://schemas.microsoft.com/office/drawing/2014/main" id="{E00A72D4-885E-C6CB-840E-45A1D540AA6B}"/>
              </a:ext>
            </a:extLst>
          </p:cNvPr>
          <p:cNvPicPr>
            <a:picLocks noChangeAspect="1"/>
          </p:cNvPicPr>
          <p:nvPr/>
        </p:nvPicPr>
        <p:blipFill>
          <a:blip r:embed="rId3"/>
          <a:stretch>
            <a:fillRect/>
          </a:stretch>
        </p:blipFill>
        <p:spPr>
          <a:xfrm>
            <a:off x="370389" y="1237944"/>
            <a:ext cx="11161043" cy="3142032"/>
          </a:xfrm>
          <a:prstGeom prst="rect">
            <a:avLst/>
          </a:prstGeom>
        </p:spPr>
      </p:pic>
      <p:sp>
        <p:nvSpPr>
          <p:cNvPr id="6" name="TextBox 5">
            <a:extLst>
              <a:ext uri="{FF2B5EF4-FFF2-40B4-BE49-F238E27FC236}">
                <a16:creationId xmlns:a16="http://schemas.microsoft.com/office/drawing/2014/main" id="{ACBC5F8A-90C4-9CAD-0F3B-896696CEC829}"/>
              </a:ext>
            </a:extLst>
          </p:cNvPr>
          <p:cNvSpPr txBox="1">
            <a:spLocks noGrp="1" noRot="1" noMove="1" noResize="1" noEditPoints="1" noAdjustHandles="1" noChangeArrowheads="1" noChangeShapeType="1"/>
          </p:cNvSpPr>
          <p:nvPr/>
        </p:nvSpPr>
        <p:spPr>
          <a:xfrm>
            <a:off x="309410" y="444188"/>
            <a:ext cx="11573179" cy="523220"/>
          </a:xfrm>
          <a:prstGeom prst="rect">
            <a:avLst/>
          </a:prstGeom>
          <a:noFill/>
        </p:spPr>
        <p:txBody>
          <a:bodyPr wrap="square" rtlCol="0">
            <a:spAutoFit/>
          </a:bodyPr>
          <a:lstStyle/>
          <a:p>
            <a:r>
              <a:rPr lang="en-GB" sz="2800" b="1">
                <a:solidFill>
                  <a:srgbClr val="FF6900"/>
                </a:solidFill>
                <a:latin typeface="Arial" panose="020B0604020202020204" pitchFamily="34" charset="0"/>
                <a:cs typeface="Arial" panose="020B0604020202020204" pitchFamily="34" charset="0"/>
              </a:rPr>
              <a:t>Training Iteration Results</a:t>
            </a:r>
          </a:p>
        </p:txBody>
      </p:sp>
      <p:sp>
        <p:nvSpPr>
          <p:cNvPr id="5" name="Rectangle 4">
            <a:extLst>
              <a:ext uri="{FF2B5EF4-FFF2-40B4-BE49-F238E27FC236}">
                <a16:creationId xmlns:a16="http://schemas.microsoft.com/office/drawing/2014/main" id="{FD7B2DF8-FB53-8C03-E914-33086B4EEABD}"/>
              </a:ext>
            </a:extLst>
          </p:cNvPr>
          <p:cNvSpPr/>
          <p:nvPr/>
        </p:nvSpPr>
        <p:spPr>
          <a:xfrm>
            <a:off x="1380744" y="3108960"/>
            <a:ext cx="1033272" cy="1271016"/>
          </a:xfrm>
          <a:prstGeom prst="rect">
            <a:avLst/>
          </a:prstGeom>
          <a:solidFill>
            <a:srgbClr val="FFC000">
              <a:alpha val="3803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7C66C9B-759A-7498-721F-7B983ABE851E}"/>
              </a:ext>
            </a:extLst>
          </p:cNvPr>
          <p:cNvSpPr/>
          <p:nvPr/>
        </p:nvSpPr>
        <p:spPr>
          <a:xfrm>
            <a:off x="1661160" y="1320086"/>
            <a:ext cx="9704832" cy="1518337"/>
          </a:xfrm>
          <a:prstGeom prst="rect">
            <a:avLst/>
          </a:prstGeom>
          <a:solidFill>
            <a:schemeClr val="accent6">
              <a:lumMod val="20000"/>
              <a:lumOff val="80000"/>
              <a:alpha val="3803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FDAF0150-35EB-3DCF-6FDD-7CA58EBFBAD6}"/>
                  </a:ext>
                </a:extLst>
              </p:cNvPr>
              <p:cNvSpPr/>
              <p:nvPr/>
            </p:nvSpPr>
            <p:spPr>
              <a:xfrm>
                <a:off x="8845677" y="3041788"/>
                <a:ext cx="2520315" cy="567411"/>
              </a:xfrm>
              <a:prstGeom prst="rect">
                <a:avLst/>
              </a:prstGeom>
              <a:solidFill>
                <a:srgbClr val="D9F2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a:solidFill>
                      <a:schemeClr val="tx1"/>
                    </a:solidFill>
                  </a:rPr>
                  <a:t>Neural weights </a:t>
                </a:r>
                <a14:m>
                  <m:oMath xmlns:m="http://schemas.openxmlformats.org/officeDocument/2006/math">
                    <m:acc>
                      <m:accPr>
                        <m:chr m:val="⃗"/>
                        <m:ctrlPr>
                          <a:rPr lang="en-GB" sz="2400" b="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𝜃</m:t>
                        </m:r>
                      </m:e>
                    </m:acc>
                  </m:oMath>
                </a14:m>
                <a:endParaRPr lang="en-GB"/>
              </a:p>
            </p:txBody>
          </p:sp>
        </mc:Choice>
        <mc:Fallback>
          <p:sp>
            <p:nvSpPr>
              <p:cNvPr id="8" name="Rectangle 7">
                <a:extLst>
                  <a:ext uri="{FF2B5EF4-FFF2-40B4-BE49-F238E27FC236}">
                    <a16:creationId xmlns:a16="http://schemas.microsoft.com/office/drawing/2014/main" id="{FDAF0150-35EB-3DCF-6FDD-7CA58EBFBAD6}"/>
                  </a:ext>
                </a:extLst>
              </p:cNvPr>
              <p:cNvSpPr>
                <a:spLocks noRot="1" noChangeAspect="1" noMove="1" noResize="1" noEditPoints="1" noAdjustHandles="1" noChangeArrowheads="1" noChangeShapeType="1" noTextEdit="1"/>
              </p:cNvSpPr>
              <p:nvPr/>
            </p:nvSpPr>
            <p:spPr>
              <a:xfrm>
                <a:off x="8845677" y="3041788"/>
                <a:ext cx="2520315" cy="567411"/>
              </a:xfrm>
              <a:prstGeom prst="rect">
                <a:avLst/>
              </a:prstGeom>
              <a:blipFill>
                <a:blip r:embed="rId4"/>
                <a:stretch>
                  <a:fillRect l="-3623" b="-19355"/>
                </a:stretch>
              </a:blipFill>
              <a:ln>
                <a:noFill/>
              </a:ln>
            </p:spPr>
            <p:txBody>
              <a:bodyPr/>
              <a:lstStyle/>
              <a:p>
                <a:r>
                  <a:rPr lang="en-US">
                    <a:noFill/>
                  </a:rPr>
                  <a:t> </a:t>
                </a:r>
              </a:p>
            </p:txBody>
          </p:sp>
        </mc:Fallback>
      </mc:AlternateContent>
      <p:sp>
        <p:nvSpPr>
          <p:cNvPr id="9" name="Rectangle 8">
            <a:extLst>
              <a:ext uri="{FF2B5EF4-FFF2-40B4-BE49-F238E27FC236}">
                <a16:creationId xmlns:a16="http://schemas.microsoft.com/office/drawing/2014/main" id="{7F9C666E-850C-6813-D662-D62725727083}"/>
              </a:ext>
            </a:extLst>
          </p:cNvPr>
          <p:cNvSpPr/>
          <p:nvPr/>
        </p:nvSpPr>
        <p:spPr>
          <a:xfrm>
            <a:off x="2597277" y="3731075"/>
            <a:ext cx="1765173" cy="567411"/>
          </a:xfrm>
          <a:prstGeom prst="rect">
            <a:avLst/>
          </a:prstGeom>
          <a:solidFill>
            <a:srgbClr val="FFED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solidFill>
                  <a:schemeClr val="tx1"/>
                </a:solidFill>
              </a:rPr>
              <a:t>Cost values</a:t>
            </a:r>
            <a:endParaRPr lang="en-GB"/>
          </a:p>
        </p:txBody>
      </p:sp>
    </p:spTree>
    <p:extLst>
      <p:ext uri="{BB962C8B-B14F-4D97-AF65-F5344CB8AC3E}">
        <p14:creationId xmlns:p14="http://schemas.microsoft.com/office/powerpoint/2010/main" val="181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b9d6b98-298a-4e16-bf81-f8dfb6db198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7EFFD69B11214EBC7D9A3C2E50F99D" ma:contentTypeVersion="16" ma:contentTypeDescription="Create a new document." ma:contentTypeScope="" ma:versionID="145f3265991b6bce6fbdb043847e3ed3">
  <xsd:schema xmlns:xsd="http://www.w3.org/2001/XMLSchema" xmlns:xs="http://www.w3.org/2001/XMLSchema" xmlns:p="http://schemas.microsoft.com/office/2006/metadata/properties" xmlns:ns2="2b9d6b98-298a-4e16-bf81-f8dfb6db1981" xmlns:ns3="d607661a-12a1-4969-ad38-3448f76bc5a4" targetNamespace="http://schemas.microsoft.com/office/2006/metadata/properties" ma:root="true" ma:fieldsID="0975454d0459a8bd961693de7ba84d14" ns2:_="" ns3:_="">
    <xsd:import namespace="2b9d6b98-298a-4e16-bf81-f8dfb6db1981"/>
    <xsd:import namespace="d607661a-12a1-4969-ad38-3448f76bc5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9d6b98-298a-4e16-bf81-f8dfb6db19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e07c91c-676c-4292-ab42-0332d43006d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07661a-12a1-4969-ad38-3448f76bc5a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EEE57F-203C-481E-8807-2C33A044A149}">
  <ds:schemaRefs>
    <ds:schemaRef ds:uri="2b9d6b98-298a-4e16-bf81-f8dfb6db1981"/>
    <ds:schemaRef ds:uri="d607661a-12a1-4969-ad38-3448f76bc5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6F9ED1-8535-46CA-93D1-B79C587AF5EC}">
  <ds:schemaRefs>
    <ds:schemaRef ds:uri="2b9d6b98-298a-4e16-bf81-f8dfb6db1981"/>
    <ds:schemaRef ds:uri="d607661a-12a1-4969-ad38-3448f76bc5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59F814D-1BBB-4269-AE63-759F6EF09A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Suhani (STFC,RAL,NQCC)</dc:creator>
  <cp:revision>1</cp:revision>
  <dcterms:created xsi:type="dcterms:W3CDTF">2024-06-27T10:50:06Z</dcterms:created>
  <dcterms:modified xsi:type="dcterms:W3CDTF">2024-07-24T07:53:06Z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0x010100947EFFD69B11214EBC7D9A3C2E50F99D</vt:lpwstr>
  </property>
  <property fmtid="{D5CDD505-2E9C-101B-9397-08002B2CF9AE}" pid="3" name="MediaServiceImageTags">
    <vt:lpwstr/>
  </property>
</Properties>
</file>