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78" r:id="rId8"/>
    <p:sldId id="281" r:id="rId9"/>
    <p:sldId id="262" r:id="rId10"/>
    <p:sldId id="276" r:id="rId11"/>
    <p:sldId id="264" r:id="rId12"/>
    <p:sldId id="265" r:id="rId13"/>
    <p:sldId id="266" r:id="rId14"/>
    <p:sldId id="267" r:id="rId15"/>
    <p:sldId id="274" r:id="rId16"/>
    <p:sldId id="269" r:id="rId17"/>
    <p:sldId id="277" r:id="rId18"/>
    <p:sldId id="275" r:id="rId19"/>
    <p:sldId id="268" r:id="rId20"/>
    <p:sldId id="280" r:id="rId21"/>
    <p:sldId id="279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4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4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5788B-E07C-41B3-9E34-C815EAAA5E2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0CEB2D-973F-4532-B3B1-40246FDEB7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weight loss company would like to know if any indicators exist that would indicate future patient “churn”.</a:t>
          </a:r>
        </a:p>
      </dgm:t>
    </dgm:pt>
    <dgm:pt modelId="{2454AA22-8CEE-48CF-B9A3-8AA819327891}" type="parTrans" cxnId="{4B4549FB-963D-406A-9455-82FCA6530D28}">
      <dgm:prSet/>
      <dgm:spPr/>
      <dgm:t>
        <a:bodyPr/>
        <a:lstStyle/>
        <a:p>
          <a:endParaRPr lang="en-US"/>
        </a:p>
      </dgm:t>
    </dgm:pt>
    <dgm:pt modelId="{9B16BD71-8C37-4462-A733-1B7EAA744017}" type="sibTrans" cxnId="{4B4549FB-963D-406A-9455-82FCA6530D28}">
      <dgm:prSet/>
      <dgm:spPr/>
      <dgm:t>
        <a:bodyPr/>
        <a:lstStyle/>
        <a:p>
          <a:endParaRPr lang="en-US"/>
        </a:p>
      </dgm:t>
    </dgm:pt>
    <dgm:pt modelId="{66D134CC-CAAB-43E5-BD35-CF01EB298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weight loss company maintains EMR records in a SQL database that captures patient demographic and treatment data.</a:t>
          </a:r>
        </a:p>
      </dgm:t>
    </dgm:pt>
    <dgm:pt modelId="{2169C66C-4E4C-4BC4-B155-7D9F128D72F9}" type="parTrans" cxnId="{CCD5B1E8-892C-445E-9C44-BC1B5D2AF9A2}">
      <dgm:prSet/>
      <dgm:spPr/>
      <dgm:t>
        <a:bodyPr/>
        <a:lstStyle/>
        <a:p>
          <a:endParaRPr lang="en-US"/>
        </a:p>
      </dgm:t>
    </dgm:pt>
    <dgm:pt modelId="{338ED6CA-0101-4A5D-9304-27F0E5A6B322}" type="sibTrans" cxnId="{CCD5B1E8-892C-445E-9C44-BC1B5D2AF9A2}">
      <dgm:prSet/>
      <dgm:spPr/>
      <dgm:t>
        <a:bodyPr/>
        <a:lstStyle/>
        <a:p>
          <a:endParaRPr lang="en-US"/>
        </a:p>
      </dgm:t>
    </dgm:pt>
    <dgm:pt modelId="{FFA6EB31-55D9-489E-A0DB-69CAA96ED2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Going forward, the weight loss company would like a weekly report of patients that are most likely to “churn”.</a:t>
          </a:r>
        </a:p>
      </dgm:t>
    </dgm:pt>
    <dgm:pt modelId="{6F79E682-6652-4731-AA9B-044B0CFF39A2}" type="parTrans" cxnId="{6748AA66-2724-4F63-AFFE-4929F54B1A97}">
      <dgm:prSet/>
      <dgm:spPr/>
      <dgm:t>
        <a:bodyPr/>
        <a:lstStyle/>
        <a:p>
          <a:endParaRPr lang="en-US"/>
        </a:p>
      </dgm:t>
    </dgm:pt>
    <dgm:pt modelId="{546A0C6A-1932-4D4B-95C1-B7650B3F4635}" type="sibTrans" cxnId="{6748AA66-2724-4F63-AFFE-4929F54B1A97}">
      <dgm:prSet/>
      <dgm:spPr/>
      <dgm:t>
        <a:bodyPr/>
        <a:lstStyle/>
        <a:p>
          <a:endParaRPr lang="en-US"/>
        </a:p>
      </dgm:t>
    </dgm:pt>
    <dgm:pt modelId="{10DDB3ED-EE8B-4560-91E0-55A613D2C1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From this report, the weight loss company would like to create proactive patient interventions to minimize “churn” and improve patient satisfaction.</a:t>
          </a:r>
        </a:p>
      </dgm:t>
    </dgm:pt>
    <dgm:pt modelId="{A25946C6-7B23-4943-892F-BF7AC3B0E8FA}" type="parTrans" cxnId="{EBB2BEC7-4631-40E5-B4CF-369BDCB03A65}">
      <dgm:prSet/>
      <dgm:spPr/>
      <dgm:t>
        <a:bodyPr/>
        <a:lstStyle/>
        <a:p>
          <a:endParaRPr lang="en-US"/>
        </a:p>
      </dgm:t>
    </dgm:pt>
    <dgm:pt modelId="{F3DE4FC5-67C1-4D62-A92E-40CCB971A5BB}" type="sibTrans" cxnId="{EBB2BEC7-4631-40E5-B4CF-369BDCB03A65}">
      <dgm:prSet/>
      <dgm:spPr/>
      <dgm:t>
        <a:bodyPr/>
        <a:lstStyle/>
        <a:p>
          <a:endParaRPr lang="en-US"/>
        </a:p>
      </dgm:t>
    </dgm:pt>
    <dgm:pt modelId="{E8CFEEED-BE35-4DC2-AF2A-A4145F6D955D}" type="pres">
      <dgm:prSet presAssocID="{1245788B-E07C-41B3-9E34-C815EAAA5E2B}" presName="root" presStyleCnt="0">
        <dgm:presLayoutVars>
          <dgm:dir/>
          <dgm:resizeHandles val="exact"/>
        </dgm:presLayoutVars>
      </dgm:prSet>
      <dgm:spPr/>
    </dgm:pt>
    <dgm:pt modelId="{D2C9F020-8267-467C-B012-3F16F16834C9}" type="pres">
      <dgm:prSet presAssocID="{A30CEB2D-973F-4532-B3B1-40246FDEB7D8}" presName="compNode" presStyleCnt="0"/>
      <dgm:spPr/>
    </dgm:pt>
    <dgm:pt modelId="{1D337861-7F75-4E01-92D7-467A39A2715E}" type="pres">
      <dgm:prSet presAssocID="{A30CEB2D-973F-4532-B3B1-40246FDEB7D8}" presName="bgRect" presStyleLbl="bgShp" presStyleIdx="0" presStyleCnt="4"/>
      <dgm:spPr/>
    </dgm:pt>
    <dgm:pt modelId="{B397B583-C2A4-47C4-92CE-6ABD049DE07C}" type="pres">
      <dgm:prSet presAssocID="{A30CEB2D-973F-4532-B3B1-40246FDEB7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57F2AEC-20BC-4913-A5CA-A25E58C45D99}" type="pres">
      <dgm:prSet presAssocID="{A30CEB2D-973F-4532-B3B1-40246FDEB7D8}" presName="spaceRect" presStyleCnt="0"/>
      <dgm:spPr/>
    </dgm:pt>
    <dgm:pt modelId="{7219F87A-C526-49A0-ABBD-50A5394BF60F}" type="pres">
      <dgm:prSet presAssocID="{A30CEB2D-973F-4532-B3B1-40246FDEB7D8}" presName="parTx" presStyleLbl="revTx" presStyleIdx="0" presStyleCnt="4">
        <dgm:presLayoutVars>
          <dgm:chMax val="0"/>
          <dgm:chPref val="0"/>
        </dgm:presLayoutVars>
      </dgm:prSet>
      <dgm:spPr/>
    </dgm:pt>
    <dgm:pt modelId="{E8F8F3CA-D7BB-47F0-A8F8-CDEFCAAA9098}" type="pres">
      <dgm:prSet presAssocID="{9B16BD71-8C37-4462-A733-1B7EAA744017}" presName="sibTrans" presStyleCnt="0"/>
      <dgm:spPr/>
    </dgm:pt>
    <dgm:pt modelId="{B984B9AF-19F6-43C7-AAA0-62BA9740171B}" type="pres">
      <dgm:prSet presAssocID="{66D134CC-CAAB-43E5-BD35-CF01EB298C10}" presName="compNode" presStyleCnt="0"/>
      <dgm:spPr/>
    </dgm:pt>
    <dgm:pt modelId="{70B77726-08DE-4513-982C-C0887E4C41C6}" type="pres">
      <dgm:prSet presAssocID="{66D134CC-CAAB-43E5-BD35-CF01EB298C10}" presName="bgRect" presStyleLbl="bgShp" presStyleIdx="1" presStyleCnt="4"/>
      <dgm:spPr/>
    </dgm:pt>
    <dgm:pt modelId="{85EBD108-C205-4C4B-AC13-5E3DB3521EAA}" type="pres">
      <dgm:prSet presAssocID="{66D134CC-CAAB-43E5-BD35-CF01EB298C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8A7C6B-2E01-44F9-BEAD-8301EA33DE87}" type="pres">
      <dgm:prSet presAssocID="{66D134CC-CAAB-43E5-BD35-CF01EB298C10}" presName="spaceRect" presStyleCnt="0"/>
      <dgm:spPr/>
    </dgm:pt>
    <dgm:pt modelId="{77F9D866-DB6B-4886-BEE3-3A42C1A3047C}" type="pres">
      <dgm:prSet presAssocID="{66D134CC-CAAB-43E5-BD35-CF01EB298C10}" presName="parTx" presStyleLbl="revTx" presStyleIdx="1" presStyleCnt="4">
        <dgm:presLayoutVars>
          <dgm:chMax val="0"/>
          <dgm:chPref val="0"/>
        </dgm:presLayoutVars>
      </dgm:prSet>
      <dgm:spPr/>
    </dgm:pt>
    <dgm:pt modelId="{33ED7409-74F7-4C6A-8F68-31E6C447A2FC}" type="pres">
      <dgm:prSet presAssocID="{338ED6CA-0101-4A5D-9304-27F0E5A6B322}" presName="sibTrans" presStyleCnt="0"/>
      <dgm:spPr/>
    </dgm:pt>
    <dgm:pt modelId="{85951C2D-42C7-436E-BB8A-F5060A8ED05E}" type="pres">
      <dgm:prSet presAssocID="{FFA6EB31-55D9-489E-A0DB-69CAA96ED2B6}" presName="compNode" presStyleCnt="0"/>
      <dgm:spPr/>
    </dgm:pt>
    <dgm:pt modelId="{6849DC2D-24A9-4E94-B55C-67440E75350D}" type="pres">
      <dgm:prSet presAssocID="{FFA6EB31-55D9-489E-A0DB-69CAA96ED2B6}" presName="bgRect" presStyleLbl="bgShp" presStyleIdx="2" presStyleCnt="4"/>
      <dgm:spPr/>
    </dgm:pt>
    <dgm:pt modelId="{01953D1D-4651-44E7-B71A-DAC49C15EDA5}" type="pres">
      <dgm:prSet presAssocID="{FFA6EB31-55D9-489E-A0DB-69CAA96ED2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1DFC746D-62C0-413F-A53E-13E765FA7AD8}" type="pres">
      <dgm:prSet presAssocID="{FFA6EB31-55D9-489E-A0DB-69CAA96ED2B6}" presName="spaceRect" presStyleCnt="0"/>
      <dgm:spPr/>
    </dgm:pt>
    <dgm:pt modelId="{35BCE173-543A-4077-AE5C-623E1173A92D}" type="pres">
      <dgm:prSet presAssocID="{FFA6EB31-55D9-489E-A0DB-69CAA96ED2B6}" presName="parTx" presStyleLbl="revTx" presStyleIdx="2" presStyleCnt="4">
        <dgm:presLayoutVars>
          <dgm:chMax val="0"/>
          <dgm:chPref val="0"/>
        </dgm:presLayoutVars>
      </dgm:prSet>
      <dgm:spPr/>
    </dgm:pt>
    <dgm:pt modelId="{63C6A92B-90C7-4817-9D04-2F0C82A58EB2}" type="pres">
      <dgm:prSet presAssocID="{546A0C6A-1932-4D4B-95C1-B7650B3F4635}" presName="sibTrans" presStyleCnt="0"/>
      <dgm:spPr/>
    </dgm:pt>
    <dgm:pt modelId="{A19D8053-4AE7-4CA8-80D5-EFC06BD59C08}" type="pres">
      <dgm:prSet presAssocID="{10DDB3ED-EE8B-4560-91E0-55A613D2C12A}" presName="compNode" presStyleCnt="0"/>
      <dgm:spPr/>
    </dgm:pt>
    <dgm:pt modelId="{D30A3AC8-A2F4-4336-A988-48A6B435596C}" type="pres">
      <dgm:prSet presAssocID="{10DDB3ED-EE8B-4560-91E0-55A613D2C12A}" presName="bgRect" presStyleLbl="bgShp" presStyleIdx="3" presStyleCnt="4"/>
      <dgm:spPr/>
    </dgm:pt>
    <dgm:pt modelId="{4C218D18-E49E-4FF9-A25B-8DE40DE5836C}" type="pres">
      <dgm:prSet presAssocID="{10DDB3ED-EE8B-4560-91E0-55A613D2C1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7F1C938-E7FA-4C80-B6AA-CFC38A2AD09D}" type="pres">
      <dgm:prSet presAssocID="{10DDB3ED-EE8B-4560-91E0-55A613D2C12A}" presName="spaceRect" presStyleCnt="0"/>
      <dgm:spPr/>
    </dgm:pt>
    <dgm:pt modelId="{52DB0022-CF75-4E8F-9104-7485E3D3EEFB}" type="pres">
      <dgm:prSet presAssocID="{10DDB3ED-EE8B-4560-91E0-55A613D2C1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49181F-A863-4AD7-BFA5-0FEBCF2F1A44}" type="presOf" srcId="{A30CEB2D-973F-4532-B3B1-40246FDEB7D8}" destId="{7219F87A-C526-49A0-ABBD-50A5394BF60F}" srcOrd="0" destOrd="0" presId="urn:microsoft.com/office/officeart/2018/2/layout/IconVerticalSolidList"/>
    <dgm:cxn modelId="{86D21443-74A3-48DE-8530-08388EBEB4C0}" type="presOf" srcId="{FFA6EB31-55D9-489E-A0DB-69CAA96ED2B6}" destId="{35BCE173-543A-4077-AE5C-623E1173A92D}" srcOrd="0" destOrd="0" presId="urn:microsoft.com/office/officeart/2018/2/layout/IconVerticalSolidList"/>
    <dgm:cxn modelId="{6748AA66-2724-4F63-AFFE-4929F54B1A97}" srcId="{1245788B-E07C-41B3-9E34-C815EAAA5E2B}" destId="{FFA6EB31-55D9-489E-A0DB-69CAA96ED2B6}" srcOrd="2" destOrd="0" parTransId="{6F79E682-6652-4731-AA9B-044B0CFF39A2}" sibTransId="{546A0C6A-1932-4D4B-95C1-B7650B3F4635}"/>
    <dgm:cxn modelId="{A375164B-E96C-4A5E-8450-DBE6B336AE7D}" type="presOf" srcId="{10DDB3ED-EE8B-4560-91E0-55A613D2C12A}" destId="{52DB0022-CF75-4E8F-9104-7485E3D3EEFB}" srcOrd="0" destOrd="0" presId="urn:microsoft.com/office/officeart/2018/2/layout/IconVerticalSolidList"/>
    <dgm:cxn modelId="{9E758059-4946-451A-8245-3FEF9E84AB9A}" type="presOf" srcId="{1245788B-E07C-41B3-9E34-C815EAAA5E2B}" destId="{E8CFEEED-BE35-4DC2-AF2A-A4145F6D955D}" srcOrd="0" destOrd="0" presId="urn:microsoft.com/office/officeart/2018/2/layout/IconVerticalSolidList"/>
    <dgm:cxn modelId="{201E28AF-4E5B-4C93-B3BD-86CBB1EE04C0}" type="presOf" srcId="{66D134CC-CAAB-43E5-BD35-CF01EB298C10}" destId="{77F9D866-DB6B-4886-BEE3-3A42C1A3047C}" srcOrd="0" destOrd="0" presId="urn:microsoft.com/office/officeart/2018/2/layout/IconVerticalSolidList"/>
    <dgm:cxn modelId="{EBB2BEC7-4631-40E5-B4CF-369BDCB03A65}" srcId="{1245788B-E07C-41B3-9E34-C815EAAA5E2B}" destId="{10DDB3ED-EE8B-4560-91E0-55A613D2C12A}" srcOrd="3" destOrd="0" parTransId="{A25946C6-7B23-4943-892F-BF7AC3B0E8FA}" sibTransId="{F3DE4FC5-67C1-4D62-A92E-40CCB971A5BB}"/>
    <dgm:cxn modelId="{CCD5B1E8-892C-445E-9C44-BC1B5D2AF9A2}" srcId="{1245788B-E07C-41B3-9E34-C815EAAA5E2B}" destId="{66D134CC-CAAB-43E5-BD35-CF01EB298C10}" srcOrd="1" destOrd="0" parTransId="{2169C66C-4E4C-4BC4-B155-7D9F128D72F9}" sibTransId="{338ED6CA-0101-4A5D-9304-27F0E5A6B322}"/>
    <dgm:cxn modelId="{4B4549FB-963D-406A-9455-82FCA6530D28}" srcId="{1245788B-E07C-41B3-9E34-C815EAAA5E2B}" destId="{A30CEB2D-973F-4532-B3B1-40246FDEB7D8}" srcOrd="0" destOrd="0" parTransId="{2454AA22-8CEE-48CF-B9A3-8AA819327891}" sibTransId="{9B16BD71-8C37-4462-A733-1B7EAA744017}"/>
    <dgm:cxn modelId="{17F71718-57E9-4A0A-962D-74BEFC4FA5EC}" type="presParOf" srcId="{E8CFEEED-BE35-4DC2-AF2A-A4145F6D955D}" destId="{D2C9F020-8267-467C-B012-3F16F16834C9}" srcOrd="0" destOrd="0" presId="urn:microsoft.com/office/officeart/2018/2/layout/IconVerticalSolidList"/>
    <dgm:cxn modelId="{6583ADB3-2DB7-4D91-B96D-D82621B79166}" type="presParOf" srcId="{D2C9F020-8267-467C-B012-3F16F16834C9}" destId="{1D337861-7F75-4E01-92D7-467A39A2715E}" srcOrd="0" destOrd="0" presId="urn:microsoft.com/office/officeart/2018/2/layout/IconVerticalSolidList"/>
    <dgm:cxn modelId="{8ECD94E0-C049-45FD-882F-7F385391AB67}" type="presParOf" srcId="{D2C9F020-8267-467C-B012-3F16F16834C9}" destId="{B397B583-C2A4-47C4-92CE-6ABD049DE07C}" srcOrd="1" destOrd="0" presId="urn:microsoft.com/office/officeart/2018/2/layout/IconVerticalSolidList"/>
    <dgm:cxn modelId="{0E206E62-0BE4-4BF9-8EA5-0992286B2187}" type="presParOf" srcId="{D2C9F020-8267-467C-B012-3F16F16834C9}" destId="{157F2AEC-20BC-4913-A5CA-A25E58C45D99}" srcOrd="2" destOrd="0" presId="urn:microsoft.com/office/officeart/2018/2/layout/IconVerticalSolidList"/>
    <dgm:cxn modelId="{485C4702-FCD8-4FF9-B95D-0716B8FB4425}" type="presParOf" srcId="{D2C9F020-8267-467C-B012-3F16F16834C9}" destId="{7219F87A-C526-49A0-ABBD-50A5394BF60F}" srcOrd="3" destOrd="0" presId="urn:microsoft.com/office/officeart/2018/2/layout/IconVerticalSolidList"/>
    <dgm:cxn modelId="{72A35A82-E3D0-412D-9F0C-7919FC7D74BD}" type="presParOf" srcId="{E8CFEEED-BE35-4DC2-AF2A-A4145F6D955D}" destId="{E8F8F3CA-D7BB-47F0-A8F8-CDEFCAAA9098}" srcOrd="1" destOrd="0" presId="urn:microsoft.com/office/officeart/2018/2/layout/IconVerticalSolidList"/>
    <dgm:cxn modelId="{2D68E51A-5F82-4542-A70C-88D35009C2C5}" type="presParOf" srcId="{E8CFEEED-BE35-4DC2-AF2A-A4145F6D955D}" destId="{B984B9AF-19F6-43C7-AAA0-62BA9740171B}" srcOrd="2" destOrd="0" presId="urn:microsoft.com/office/officeart/2018/2/layout/IconVerticalSolidList"/>
    <dgm:cxn modelId="{58CA0C71-7B52-4879-96DD-8E7299C0B23E}" type="presParOf" srcId="{B984B9AF-19F6-43C7-AAA0-62BA9740171B}" destId="{70B77726-08DE-4513-982C-C0887E4C41C6}" srcOrd="0" destOrd="0" presId="urn:microsoft.com/office/officeart/2018/2/layout/IconVerticalSolidList"/>
    <dgm:cxn modelId="{77FAD06F-1946-4D13-8FBF-0281B69A2B4E}" type="presParOf" srcId="{B984B9AF-19F6-43C7-AAA0-62BA9740171B}" destId="{85EBD108-C205-4C4B-AC13-5E3DB3521EAA}" srcOrd="1" destOrd="0" presId="urn:microsoft.com/office/officeart/2018/2/layout/IconVerticalSolidList"/>
    <dgm:cxn modelId="{1443DB93-3B60-4396-AC73-497E2A57B402}" type="presParOf" srcId="{B984B9AF-19F6-43C7-AAA0-62BA9740171B}" destId="{BC8A7C6B-2E01-44F9-BEAD-8301EA33DE87}" srcOrd="2" destOrd="0" presId="urn:microsoft.com/office/officeart/2018/2/layout/IconVerticalSolidList"/>
    <dgm:cxn modelId="{37F90BC4-B6F4-46A6-B9E6-BE66B7EF644E}" type="presParOf" srcId="{B984B9AF-19F6-43C7-AAA0-62BA9740171B}" destId="{77F9D866-DB6B-4886-BEE3-3A42C1A3047C}" srcOrd="3" destOrd="0" presId="urn:microsoft.com/office/officeart/2018/2/layout/IconVerticalSolidList"/>
    <dgm:cxn modelId="{FA6AEAB2-B6AD-49F3-93FF-7ACBBB65A287}" type="presParOf" srcId="{E8CFEEED-BE35-4DC2-AF2A-A4145F6D955D}" destId="{33ED7409-74F7-4C6A-8F68-31E6C447A2FC}" srcOrd="3" destOrd="0" presId="urn:microsoft.com/office/officeart/2018/2/layout/IconVerticalSolidList"/>
    <dgm:cxn modelId="{63C11A66-995D-4F74-BD60-1298EE2CABD6}" type="presParOf" srcId="{E8CFEEED-BE35-4DC2-AF2A-A4145F6D955D}" destId="{85951C2D-42C7-436E-BB8A-F5060A8ED05E}" srcOrd="4" destOrd="0" presId="urn:microsoft.com/office/officeart/2018/2/layout/IconVerticalSolidList"/>
    <dgm:cxn modelId="{9CCA44BD-EA55-47A2-ACEA-5AC57D7CDEFA}" type="presParOf" srcId="{85951C2D-42C7-436E-BB8A-F5060A8ED05E}" destId="{6849DC2D-24A9-4E94-B55C-67440E75350D}" srcOrd="0" destOrd="0" presId="urn:microsoft.com/office/officeart/2018/2/layout/IconVerticalSolidList"/>
    <dgm:cxn modelId="{995E1FCE-061E-4931-9A03-76F6AC2BDAB3}" type="presParOf" srcId="{85951C2D-42C7-436E-BB8A-F5060A8ED05E}" destId="{01953D1D-4651-44E7-B71A-DAC49C15EDA5}" srcOrd="1" destOrd="0" presId="urn:microsoft.com/office/officeart/2018/2/layout/IconVerticalSolidList"/>
    <dgm:cxn modelId="{EA6A339A-19F5-4873-91AF-E926C2C5691F}" type="presParOf" srcId="{85951C2D-42C7-436E-BB8A-F5060A8ED05E}" destId="{1DFC746D-62C0-413F-A53E-13E765FA7AD8}" srcOrd="2" destOrd="0" presId="urn:microsoft.com/office/officeart/2018/2/layout/IconVerticalSolidList"/>
    <dgm:cxn modelId="{9492A3B0-F167-45F4-AE95-35B1CF5F70CB}" type="presParOf" srcId="{85951C2D-42C7-436E-BB8A-F5060A8ED05E}" destId="{35BCE173-543A-4077-AE5C-623E1173A92D}" srcOrd="3" destOrd="0" presId="urn:microsoft.com/office/officeart/2018/2/layout/IconVerticalSolidList"/>
    <dgm:cxn modelId="{E0C87FC2-61D1-478E-BF5B-89A12DE9C832}" type="presParOf" srcId="{E8CFEEED-BE35-4DC2-AF2A-A4145F6D955D}" destId="{63C6A92B-90C7-4817-9D04-2F0C82A58EB2}" srcOrd="5" destOrd="0" presId="urn:microsoft.com/office/officeart/2018/2/layout/IconVerticalSolidList"/>
    <dgm:cxn modelId="{CE7F5F6B-5D3E-4334-8089-2A312EFEAFDF}" type="presParOf" srcId="{E8CFEEED-BE35-4DC2-AF2A-A4145F6D955D}" destId="{A19D8053-4AE7-4CA8-80D5-EFC06BD59C08}" srcOrd="6" destOrd="0" presId="urn:microsoft.com/office/officeart/2018/2/layout/IconVerticalSolidList"/>
    <dgm:cxn modelId="{D0FD25EE-594B-4AD9-99B4-7DEE36D8B1B9}" type="presParOf" srcId="{A19D8053-4AE7-4CA8-80D5-EFC06BD59C08}" destId="{D30A3AC8-A2F4-4336-A988-48A6B435596C}" srcOrd="0" destOrd="0" presId="urn:microsoft.com/office/officeart/2018/2/layout/IconVerticalSolidList"/>
    <dgm:cxn modelId="{9D23373D-E500-40B4-8525-51384EFDDC80}" type="presParOf" srcId="{A19D8053-4AE7-4CA8-80D5-EFC06BD59C08}" destId="{4C218D18-E49E-4FF9-A25B-8DE40DE5836C}" srcOrd="1" destOrd="0" presId="urn:microsoft.com/office/officeart/2018/2/layout/IconVerticalSolidList"/>
    <dgm:cxn modelId="{52AA1DF6-7A8B-4EAB-86E9-EAEBBE83601A}" type="presParOf" srcId="{A19D8053-4AE7-4CA8-80D5-EFC06BD59C08}" destId="{E7F1C938-E7FA-4C80-B6AA-CFC38A2AD09D}" srcOrd="2" destOrd="0" presId="urn:microsoft.com/office/officeart/2018/2/layout/IconVerticalSolidList"/>
    <dgm:cxn modelId="{B3516C8F-B468-4CAC-AA67-2912A12D2887}" type="presParOf" srcId="{A19D8053-4AE7-4CA8-80D5-EFC06BD59C08}" destId="{52DB0022-CF75-4E8F-9104-7485E3D3E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6B43163-EEA1-46D0-865B-50554AED461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88DE3E-CF42-4512-9974-A2F50E9DA5C9}">
      <dgm:prSet/>
      <dgm:spPr/>
      <dgm:t>
        <a:bodyPr/>
        <a:lstStyle/>
        <a:p>
          <a:r>
            <a:rPr lang="en-US"/>
            <a:t>Weight Loss</a:t>
          </a:r>
        </a:p>
      </dgm:t>
    </dgm:pt>
    <dgm:pt modelId="{31614358-A161-4186-86F6-B69E855B02BA}" type="parTrans" cxnId="{2197C1EE-60E3-4C42-B181-D41582011C4E}">
      <dgm:prSet/>
      <dgm:spPr/>
      <dgm:t>
        <a:bodyPr/>
        <a:lstStyle/>
        <a:p>
          <a:endParaRPr lang="en-US"/>
        </a:p>
      </dgm:t>
    </dgm:pt>
    <dgm:pt modelId="{AFF9DEFC-1961-44A7-8C51-024316D994AB}" type="sibTrans" cxnId="{2197C1EE-60E3-4C42-B181-D41582011C4E}">
      <dgm:prSet/>
      <dgm:spPr/>
      <dgm:t>
        <a:bodyPr/>
        <a:lstStyle/>
        <a:p>
          <a:endParaRPr lang="en-US"/>
        </a:p>
      </dgm:t>
    </dgm:pt>
    <dgm:pt modelId="{53C4F235-8365-4852-8C28-A3E0BF5C9E94}">
      <dgm:prSet/>
      <dgm:spPr/>
      <dgm:t>
        <a:bodyPr/>
        <a:lstStyle/>
        <a:p>
          <a:r>
            <a:rPr lang="en-US"/>
            <a:t>Patients who lose less than 1 lb. after 5 visits are more apt to cancel.</a:t>
          </a:r>
        </a:p>
      </dgm:t>
    </dgm:pt>
    <dgm:pt modelId="{89DFBB2F-D58C-4906-9318-17419E363A1D}" type="parTrans" cxnId="{4C4C87A2-5A50-4928-8599-6E80BDB2D2C0}">
      <dgm:prSet/>
      <dgm:spPr/>
      <dgm:t>
        <a:bodyPr/>
        <a:lstStyle/>
        <a:p>
          <a:endParaRPr lang="en-US"/>
        </a:p>
      </dgm:t>
    </dgm:pt>
    <dgm:pt modelId="{0BBC6799-FE07-499B-9546-ED9BB1C9E931}" type="sibTrans" cxnId="{4C4C87A2-5A50-4928-8599-6E80BDB2D2C0}">
      <dgm:prSet/>
      <dgm:spPr/>
      <dgm:t>
        <a:bodyPr/>
        <a:lstStyle/>
        <a:p>
          <a:endParaRPr lang="en-US"/>
        </a:p>
      </dgm:t>
    </dgm:pt>
    <dgm:pt modelId="{53A64EF8-B1E5-4724-A911-400AB6002DE1}">
      <dgm:prSet/>
      <dgm:spPr/>
      <dgm:t>
        <a:bodyPr/>
        <a:lstStyle/>
        <a:p>
          <a:r>
            <a:rPr lang="en-US"/>
            <a:t>Visits</a:t>
          </a:r>
        </a:p>
      </dgm:t>
    </dgm:pt>
    <dgm:pt modelId="{684F9339-B3B1-4274-95C0-F1276A883ABD}" type="parTrans" cxnId="{36056302-07A1-415E-A965-01431DBDF41F}">
      <dgm:prSet/>
      <dgm:spPr/>
      <dgm:t>
        <a:bodyPr/>
        <a:lstStyle/>
        <a:p>
          <a:endParaRPr lang="en-US"/>
        </a:p>
      </dgm:t>
    </dgm:pt>
    <dgm:pt modelId="{B9A14639-D56C-45DE-B14F-EDB437D8293E}" type="sibTrans" cxnId="{36056302-07A1-415E-A965-01431DBDF41F}">
      <dgm:prSet/>
      <dgm:spPr/>
      <dgm:t>
        <a:bodyPr/>
        <a:lstStyle/>
        <a:p>
          <a:endParaRPr lang="en-US"/>
        </a:p>
      </dgm:t>
    </dgm:pt>
    <dgm:pt modelId="{62A41249-77DA-4B7A-ACED-68726CBC9D15}">
      <dgm:prSet/>
      <dgm:spPr/>
      <dgm:t>
        <a:bodyPr/>
        <a:lstStyle/>
        <a:p>
          <a:r>
            <a:rPr lang="en-US"/>
            <a:t>Patients who visit less tend to lose less weight and are unlikely to continue.</a:t>
          </a:r>
        </a:p>
      </dgm:t>
    </dgm:pt>
    <dgm:pt modelId="{8932DAD6-7B69-4FBE-89DD-AB3DEACDB8D1}" type="parTrans" cxnId="{EF4E4F15-AF87-4438-9770-533C68684CF6}">
      <dgm:prSet/>
      <dgm:spPr/>
      <dgm:t>
        <a:bodyPr/>
        <a:lstStyle/>
        <a:p>
          <a:endParaRPr lang="en-US"/>
        </a:p>
      </dgm:t>
    </dgm:pt>
    <dgm:pt modelId="{F6C9EAAC-D182-49BF-9C04-AA6FAA978007}" type="sibTrans" cxnId="{EF4E4F15-AF87-4438-9770-533C68684CF6}">
      <dgm:prSet/>
      <dgm:spPr/>
      <dgm:t>
        <a:bodyPr/>
        <a:lstStyle/>
        <a:p>
          <a:endParaRPr lang="en-US"/>
        </a:p>
      </dgm:t>
    </dgm:pt>
    <dgm:pt modelId="{4EFAA07C-CAA0-4D09-928F-49E50D0CCE0A}">
      <dgm:prSet/>
      <dgm:spPr/>
      <dgm:t>
        <a:bodyPr/>
        <a:lstStyle/>
        <a:p>
          <a:r>
            <a:rPr lang="en-US"/>
            <a:t>History with Lindora</a:t>
          </a:r>
        </a:p>
      </dgm:t>
    </dgm:pt>
    <dgm:pt modelId="{A64C1C33-768C-4692-BADB-D67579F3E4D8}" type="parTrans" cxnId="{A1B19E5B-10EF-41C3-A7E6-BD99A7A863B7}">
      <dgm:prSet/>
      <dgm:spPr/>
      <dgm:t>
        <a:bodyPr/>
        <a:lstStyle/>
        <a:p>
          <a:endParaRPr lang="en-US"/>
        </a:p>
      </dgm:t>
    </dgm:pt>
    <dgm:pt modelId="{D9CAAE28-3AE7-47FF-8D03-146564030C54}" type="sibTrans" cxnId="{A1B19E5B-10EF-41C3-A7E6-BD99A7A863B7}">
      <dgm:prSet/>
      <dgm:spPr/>
      <dgm:t>
        <a:bodyPr/>
        <a:lstStyle/>
        <a:p>
          <a:endParaRPr lang="en-US"/>
        </a:p>
      </dgm:t>
    </dgm:pt>
    <dgm:pt modelId="{081681CC-5597-4691-A67C-493A58767137}">
      <dgm:prSet/>
      <dgm:spPr/>
      <dgm:t>
        <a:bodyPr/>
        <a:lstStyle/>
        <a:p>
          <a:r>
            <a:rPr lang="en-US"/>
            <a:t>Patients with less than a year of history with Lindora are more likely to cancel.</a:t>
          </a:r>
        </a:p>
      </dgm:t>
    </dgm:pt>
    <dgm:pt modelId="{42C617A5-85B0-4483-B8DD-8E8574F8EF2B}" type="parTrans" cxnId="{67BACBF9-BF84-44A7-B954-5BAA5EBAFFAA}">
      <dgm:prSet/>
      <dgm:spPr/>
      <dgm:t>
        <a:bodyPr/>
        <a:lstStyle/>
        <a:p>
          <a:endParaRPr lang="en-US"/>
        </a:p>
      </dgm:t>
    </dgm:pt>
    <dgm:pt modelId="{79F98CC9-A95C-4810-BFD1-5EF6941A52DB}" type="sibTrans" cxnId="{67BACBF9-BF84-44A7-B954-5BAA5EBAFFAA}">
      <dgm:prSet/>
      <dgm:spPr/>
      <dgm:t>
        <a:bodyPr/>
        <a:lstStyle/>
        <a:p>
          <a:endParaRPr lang="en-US"/>
        </a:p>
      </dgm:t>
    </dgm:pt>
    <dgm:pt modelId="{78C03B1D-7A15-4D0A-90F2-7B94B090BF73}">
      <dgm:prSet/>
      <dgm:spPr/>
      <dgm:t>
        <a:bodyPr/>
        <a:lstStyle/>
        <a:p>
          <a:r>
            <a:rPr lang="en-US"/>
            <a:t>Payment History</a:t>
          </a:r>
        </a:p>
      </dgm:t>
    </dgm:pt>
    <dgm:pt modelId="{A91D7EB6-2E6F-4031-8DC3-1FE79CF73017}" type="parTrans" cxnId="{F4C9F037-E387-464D-A9D2-52862478F1D2}">
      <dgm:prSet/>
      <dgm:spPr/>
      <dgm:t>
        <a:bodyPr/>
        <a:lstStyle/>
        <a:p>
          <a:endParaRPr lang="en-US"/>
        </a:p>
      </dgm:t>
    </dgm:pt>
    <dgm:pt modelId="{D09F0015-C15E-4A6E-99CB-6004DAE511C4}" type="sibTrans" cxnId="{F4C9F037-E387-464D-A9D2-52862478F1D2}">
      <dgm:prSet/>
      <dgm:spPr/>
      <dgm:t>
        <a:bodyPr/>
        <a:lstStyle/>
        <a:p>
          <a:endParaRPr lang="en-US"/>
        </a:p>
      </dgm:t>
    </dgm:pt>
    <dgm:pt modelId="{03B030F4-8B73-41A1-AF84-822CE46886F3}">
      <dgm:prSet/>
      <dgm:spPr/>
      <dgm:t>
        <a:bodyPr/>
        <a:lstStyle/>
        <a:p>
          <a:r>
            <a:rPr lang="en-US"/>
            <a:t>Patients who are nearing the end of the subscription period are more likely to cancel;</a:t>
          </a:r>
        </a:p>
      </dgm:t>
    </dgm:pt>
    <dgm:pt modelId="{9151F216-662E-499A-84B8-4624088D2778}" type="parTrans" cxnId="{6ED4FAD6-483E-4288-A975-B8592EA236E2}">
      <dgm:prSet/>
      <dgm:spPr/>
      <dgm:t>
        <a:bodyPr/>
        <a:lstStyle/>
        <a:p>
          <a:endParaRPr lang="en-US"/>
        </a:p>
      </dgm:t>
    </dgm:pt>
    <dgm:pt modelId="{B8F21268-D761-4059-B9EF-01DC55A30B2A}" type="sibTrans" cxnId="{6ED4FAD6-483E-4288-A975-B8592EA236E2}">
      <dgm:prSet/>
      <dgm:spPr/>
      <dgm:t>
        <a:bodyPr/>
        <a:lstStyle/>
        <a:p>
          <a:endParaRPr lang="en-US"/>
        </a:p>
      </dgm:t>
    </dgm:pt>
    <dgm:pt modelId="{E7E8103C-57C7-4B2B-8E01-894F28AC0665}">
      <dgm:prSet/>
      <dgm:spPr/>
      <dgm:t>
        <a:bodyPr/>
        <a:lstStyle/>
        <a:p>
          <a:r>
            <a:rPr lang="en-US"/>
            <a:t>Patients who miss X payments are likely to cancel.</a:t>
          </a:r>
        </a:p>
      </dgm:t>
    </dgm:pt>
    <dgm:pt modelId="{F715E494-6732-4576-83BB-592B453F8038}" type="parTrans" cxnId="{7D3ADA1A-2ABF-4AD2-A015-E146D44FD93B}">
      <dgm:prSet/>
      <dgm:spPr/>
      <dgm:t>
        <a:bodyPr/>
        <a:lstStyle/>
        <a:p>
          <a:endParaRPr lang="en-US"/>
        </a:p>
      </dgm:t>
    </dgm:pt>
    <dgm:pt modelId="{69FB3919-BAB2-4E77-9F9A-EA9FE80AA4D4}" type="sibTrans" cxnId="{7D3ADA1A-2ABF-4AD2-A015-E146D44FD93B}">
      <dgm:prSet/>
      <dgm:spPr/>
      <dgm:t>
        <a:bodyPr/>
        <a:lstStyle/>
        <a:p>
          <a:endParaRPr lang="en-US"/>
        </a:p>
      </dgm:t>
    </dgm:pt>
    <dgm:pt modelId="{67AF67DE-C30C-4DA9-9A23-61D2C600A5E8}" type="pres">
      <dgm:prSet presAssocID="{46B43163-EEA1-46D0-865B-50554AED4612}" presName="Name0" presStyleCnt="0">
        <dgm:presLayoutVars>
          <dgm:dir/>
          <dgm:animLvl val="lvl"/>
          <dgm:resizeHandles val="exact"/>
        </dgm:presLayoutVars>
      </dgm:prSet>
      <dgm:spPr/>
    </dgm:pt>
    <dgm:pt modelId="{E6F9B310-292B-49D2-AF58-D83D02508BA5}" type="pres">
      <dgm:prSet presAssocID="{9888DE3E-CF42-4512-9974-A2F50E9DA5C9}" presName="linNode" presStyleCnt="0"/>
      <dgm:spPr/>
    </dgm:pt>
    <dgm:pt modelId="{AF1BF022-FB5B-4EF4-9566-72BDB4BE501A}" type="pres">
      <dgm:prSet presAssocID="{9888DE3E-CF42-4512-9974-A2F50E9DA5C9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4025D3A-0050-4014-8EA6-5CF7A2DBEC65}" type="pres">
      <dgm:prSet presAssocID="{9888DE3E-CF42-4512-9974-A2F50E9DA5C9}" presName="descendantText" presStyleLbl="alignAccFollowNode1" presStyleIdx="0" presStyleCnt="4">
        <dgm:presLayoutVars>
          <dgm:bulletEnabled/>
        </dgm:presLayoutVars>
      </dgm:prSet>
      <dgm:spPr/>
    </dgm:pt>
    <dgm:pt modelId="{6A295296-733D-4917-928D-30B63EFEBCA6}" type="pres">
      <dgm:prSet presAssocID="{AFF9DEFC-1961-44A7-8C51-024316D994AB}" presName="sp" presStyleCnt="0"/>
      <dgm:spPr/>
    </dgm:pt>
    <dgm:pt modelId="{983E06D7-1A99-4C4F-ABF3-18F79D25DC18}" type="pres">
      <dgm:prSet presAssocID="{53A64EF8-B1E5-4724-A911-400AB6002DE1}" presName="linNode" presStyleCnt="0"/>
      <dgm:spPr/>
    </dgm:pt>
    <dgm:pt modelId="{60EB5E1F-6083-45F6-9E35-22E014E2DA63}" type="pres">
      <dgm:prSet presAssocID="{53A64EF8-B1E5-4724-A911-400AB6002DE1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C2A63720-7C29-45F3-89CA-A5FC2BD8557A}" type="pres">
      <dgm:prSet presAssocID="{53A64EF8-B1E5-4724-A911-400AB6002DE1}" presName="descendantText" presStyleLbl="alignAccFollowNode1" presStyleIdx="1" presStyleCnt="4">
        <dgm:presLayoutVars>
          <dgm:bulletEnabled/>
        </dgm:presLayoutVars>
      </dgm:prSet>
      <dgm:spPr/>
    </dgm:pt>
    <dgm:pt modelId="{84741F17-052C-476F-99D3-370DF6989611}" type="pres">
      <dgm:prSet presAssocID="{B9A14639-D56C-45DE-B14F-EDB437D8293E}" presName="sp" presStyleCnt="0"/>
      <dgm:spPr/>
    </dgm:pt>
    <dgm:pt modelId="{76EB174B-48C5-4784-A517-6F8D22A30C9B}" type="pres">
      <dgm:prSet presAssocID="{4EFAA07C-CAA0-4D09-928F-49E50D0CCE0A}" presName="linNode" presStyleCnt="0"/>
      <dgm:spPr/>
    </dgm:pt>
    <dgm:pt modelId="{9BA2501D-15AA-4260-A347-CD4FC87E0A42}" type="pres">
      <dgm:prSet presAssocID="{4EFAA07C-CAA0-4D09-928F-49E50D0CCE0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2CAC0528-BF25-4E1B-BD8D-BFF07B767DE5}" type="pres">
      <dgm:prSet presAssocID="{4EFAA07C-CAA0-4D09-928F-49E50D0CCE0A}" presName="descendantText" presStyleLbl="alignAccFollowNode1" presStyleIdx="2" presStyleCnt="4">
        <dgm:presLayoutVars>
          <dgm:bulletEnabled/>
        </dgm:presLayoutVars>
      </dgm:prSet>
      <dgm:spPr/>
    </dgm:pt>
    <dgm:pt modelId="{80FF51D8-7562-482A-B40A-9943A1F06DA0}" type="pres">
      <dgm:prSet presAssocID="{D9CAAE28-3AE7-47FF-8D03-146564030C54}" presName="sp" presStyleCnt="0"/>
      <dgm:spPr/>
    </dgm:pt>
    <dgm:pt modelId="{3D4A014D-6064-4FF5-988A-29F7CF43EFDE}" type="pres">
      <dgm:prSet presAssocID="{78C03B1D-7A15-4D0A-90F2-7B94B090BF73}" presName="linNode" presStyleCnt="0"/>
      <dgm:spPr/>
    </dgm:pt>
    <dgm:pt modelId="{37594DED-560C-4012-8A68-89DF06F69FAE}" type="pres">
      <dgm:prSet presAssocID="{78C03B1D-7A15-4D0A-90F2-7B94B090BF7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4A07BAA-488E-485F-B6CD-A206BCC535E8}" type="pres">
      <dgm:prSet presAssocID="{78C03B1D-7A15-4D0A-90F2-7B94B090BF7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36056302-07A1-415E-A965-01431DBDF41F}" srcId="{46B43163-EEA1-46D0-865B-50554AED4612}" destId="{53A64EF8-B1E5-4724-A911-400AB6002DE1}" srcOrd="1" destOrd="0" parTransId="{684F9339-B3B1-4274-95C0-F1276A883ABD}" sibTransId="{B9A14639-D56C-45DE-B14F-EDB437D8293E}"/>
    <dgm:cxn modelId="{D0880E06-EF69-4378-BE92-4AE7094C242D}" type="presOf" srcId="{46B43163-EEA1-46D0-865B-50554AED4612}" destId="{67AF67DE-C30C-4DA9-9A23-61D2C600A5E8}" srcOrd="0" destOrd="0" presId="urn:microsoft.com/office/officeart/2016/7/layout/VerticalSolidActionList"/>
    <dgm:cxn modelId="{EF4E4F15-AF87-4438-9770-533C68684CF6}" srcId="{53A64EF8-B1E5-4724-A911-400AB6002DE1}" destId="{62A41249-77DA-4B7A-ACED-68726CBC9D15}" srcOrd="0" destOrd="0" parTransId="{8932DAD6-7B69-4FBE-89DD-AB3DEACDB8D1}" sibTransId="{F6C9EAAC-D182-49BF-9C04-AA6FAA978007}"/>
    <dgm:cxn modelId="{7D3ADA1A-2ABF-4AD2-A015-E146D44FD93B}" srcId="{78C03B1D-7A15-4D0A-90F2-7B94B090BF73}" destId="{E7E8103C-57C7-4B2B-8E01-894F28AC0665}" srcOrd="1" destOrd="0" parTransId="{F715E494-6732-4576-83BB-592B453F8038}" sibTransId="{69FB3919-BAB2-4E77-9F9A-EA9FE80AA4D4}"/>
    <dgm:cxn modelId="{97B79F1B-59FE-4C57-B42B-CB686ECD2873}" type="presOf" srcId="{4EFAA07C-CAA0-4D09-928F-49E50D0CCE0A}" destId="{9BA2501D-15AA-4260-A347-CD4FC87E0A42}" srcOrd="0" destOrd="0" presId="urn:microsoft.com/office/officeart/2016/7/layout/VerticalSolidActionList"/>
    <dgm:cxn modelId="{DBA9141D-9E45-420C-AFD4-7CC1FADFD825}" type="presOf" srcId="{03B030F4-8B73-41A1-AF84-822CE46886F3}" destId="{94A07BAA-488E-485F-B6CD-A206BCC535E8}" srcOrd="0" destOrd="0" presId="urn:microsoft.com/office/officeart/2016/7/layout/VerticalSolidActionList"/>
    <dgm:cxn modelId="{C3535C24-E092-4130-BA1E-C29A360F67A2}" type="presOf" srcId="{081681CC-5597-4691-A67C-493A58767137}" destId="{2CAC0528-BF25-4E1B-BD8D-BFF07B767DE5}" srcOrd="0" destOrd="0" presId="urn:microsoft.com/office/officeart/2016/7/layout/VerticalSolidActionList"/>
    <dgm:cxn modelId="{F4C9F037-E387-464D-A9D2-52862478F1D2}" srcId="{46B43163-EEA1-46D0-865B-50554AED4612}" destId="{78C03B1D-7A15-4D0A-90F2-7B94B090BF73}" srcOrd="3" destOrd="0" parTransId="{A91D7EB6-2E6F-4031-8DC3-1FE79CF73017}" sibTransId="{D09F0015-C15E-4A6E-99CB-6004DAE511C4}"/>
    <dgm:cxn modelId="{8FC27E39-DB2B-4322-88D2-854C46859898}" type="presOf" srcId="{E7E8103C-57C7-4B2B-8E01-894F28AC0665}" destId="{94A07BAA-488E-485F-B6CD-A206BCC535E8}" srcOrd="0" destOrd="1" presId="urn:microsoft.com/office/officeart/2016/7/layout/VerticalSolidActionList"/>
    <dgm:cxn modelId="{A1B19E5B-10EF-41C3-A7E6-BD99A7A863B7}" srcId="{46B43163-EEA1-46D0-865B-50554AED4612}" destId="{4EFAA07C-CAA0-4D09-928F-49E50D0CCE0A}" srcOrd="2" destOrd="0" parTransId="{A64C1C33-768C-4692-BADB-D67579F3E4D8}" sibTransId="{D9CAAE28-3AE7-47FF-8D03-146564030C54}"/>
    <dgm:cxn modelId="{30BFF568-289D-4464-9024-C534B589F09E}" type="presOf" srcId="{62A41249-77DA-4B7A-ACED-68726CBC9D15}" destId="{C2A63720-7C29-45F3-89CA-A5FC2BD8557A}" srcOrd="0" destOrd="0" presId="urn:microsoft.com/office/officeart/2016/7/layout/VerticalSolidActionList"/>
    <dgm:cxn modelId="{90107588-1E4C-4D1E-906D-B4FFD8336752}" type="presOf" srcId="{53C4F235-8365-4852-8C28-A3E0BF5C9E94}" destId="{14025D3A-0050-4014-8EA6-5CF7A2DBEC65}" srcOrd="0" destOrd="0" presId="urn:microsoft.com/office/officeart/2016/7/layout/VerticalSolidActionList"/>
    <dgm:cxn modelId="{4C4C87A2-5A50-4928-8599-6E80BDB2D2C0}" srcId="{9888DE3E-CF42-4512-9974-A2F50E9DA5C9}" destId="{53C4F235-8365-4852-8C28-A3E0BF5C9E94}" srcOrd="0" destOrd="0" parTransId="{89DFBB2F-D58C-4906-9318-17419E363A1D}" sibTransId="{0BBC6799-FE07-499B-9546-ED9BB1C9E931}"/>
    <dgm:cxn modelId="{274B3EA5-5C94-4660-868C-078455BBABA6}" type="presOf" srcId="{9888DE3E-CF42-4512-9974-A2F50E9DA5C9}" destId="{AF1BF022-FB5B-4EF4-9566-72BDB4BE501A}" srcOrd="0" destOrd="0" presId="urn:microsoft.com/office/officeart/2016/7/layout/VerticalSolidActionList"/>
    <dgm:cxn modelId="{940A6CB6-7554-4AB0-A518-0E3D387C380D}" type="presOf" srcId="{53A64EF8-B1E5-4724-A911-400AB6002DE1}" destId="{60EB5E1F-6083-45F6-9E35-22E014E2DA63}" srcOrd="0" destOrd="0" presId="urn:microsoft.com/office/officeart/2016/7/layout/VerticalSolidActionList"/>
    <dgm:cxn modelId="{6ED4FAD6-483E-4288-A975-B8592EA236E2}" srcId="{78C03B1D-7A15-4D0A-90F2-7B94B090BF73}" destId="{03B030F4-8B73-41A1-AF84-822CE46886F3}" srcOrd="0" destOrd="0" parTransId="{9151F216-662E-499A-84B8-4624088D2778}" sibTransId="{B8F21268-D761-4059-B9EF-01DC55A30B2A}"/>
    <dgm:cxn modelId="{2197C1EE-60E3-4C42-B181-D41582011C4E}" srcId="{46B43163-EEA1-46D0-865B-50554AED4612}" destId="{9888DE3E-CF42-4512-9974-A2F50E9DA5C9}" srcOrd="0" destOrd="0" parTransId="{31614358-A161-4186-86F6-B69E855B02BA}" sibTransId="{AFF9DEFC-1961-44A7-8C51-024316D994AB}"/>
    <dgm:cxn modelId="{67BACBF9-BF84-44A7-B954-5BAA5EBAFFAA}" srcId="{4EFAA07C-CAA0-4D09-928F-49E50D0CCE0A}" destId="{081681CC-5597-4691-A67C-493A58767137}" srcOrd="0" destOrd="0" parTransId="{42C617A5-85B0-4483-B8DD-8E8574F8EF2B}" sibTransId="{79F98CC9-A95C-4810-BFD1-5EF6941A52DB}"/>
    <dgm:cxn modelId="{82984FFF-9357-4929-90B1-47F6230D2DF5}" type="presOf" srcId="{78C03B1D-7A15-4D0A-90F2-7B94B090BF73}" destId="{37594DED-560C-4012-8A68-89DF06F69FAE}" srcOrd="0" destOrd="0" presId="urn:microsoft.com/office/officeart/2016/7/layout/VerticalSolidActionList"/>
    <dgm:cxn modelId="{291FA858-22CF-426E-AD26-F2F634310586}" type="presParOf" srcId="{67AF67DE-C30C-4DA9-9A23-61D2C600A5E8}" destId="{E6F9B310-292B-49D2-AF58-D83D02508BA5}" srcOrd="0" destOrd="0" presId="urn:microsoft.com/office/officeart/2016/7/layout/VerticalSolidActionList"/>
    <dgm:cxn modelId="{B52F13C4-A26C-4DDF-89DE-8B9BE174FE37}" type="presParOf" srcId="{E6F9B310-292B-49D2-AF58-D83D02508BA5}" destId="{AF1BF022-FB5B-4EF4-9566-72BDB4BE501A}" srcOrd="0" destOrd="0" presId="urn:microsoft.com/office/officeart/2016/7/layout/VerticalSolidActionList"/>
    <dgm:cxn modelId="{91BD529D-DC51-4D1C-9499-E9C4FCA720B5}" type="presParOf" srcId="{E6F9B310-292B-49D2-AF58-D83D02508BA5}" destId="{14025D3A-0050-4014-8EA6-5CF7A2DBEC65}" srcOrd="1" destOrd="0" presId="urn:microsoft.com/office/officeart/2016/7/layout/VerticalSolidActionList"/>
    <dgm:cxn modelId="{B5F31423-A90E-4E01-8F20-8B238950CF79}" type="presParOf" srcId="{67AF67DE-C30C-4DA9-9A23-61D2C600A5E8}" destId="{6A295296-733D-4917-928D-30B63EFEBCA6}" srcOrd="1" destOrd="0" presId="urn:microsoft.com/office/officeart/2016/7/layout/VerticalSolidActionList"/>
    <dgm:cxn modelId="{D9AA3A2B-B7CE-4124-8BAC-B4AEB5663358}" type="presParOf" srcId="{67AF67DE-C30C-4DA9-9A23-61D2C600A5E8}" destId="{983E06D7-1A99-4C4F-ABF3-18F79D25DC18}" srcOrd="2" destOrd="0" presId="urn:microsoft.com/office/officeart/2016/7/layout/VerticalSolidActionList"/>
    <dgm:cxn modelId="{AF4CFC20-6F0D-478C-9853-2F1383CF6E58}" type="presParOf" srcId="{983E06D7-1A99-4C4F-ABF3-18F79D25DC18}" destId="{60EB5E1F-6083-45F6-9E35-22E014E2DA63}" srcOrd="0" destOrd="0" presId="urn:microsoft.com/office/officeart/2016/7/layout/VerticalSolidActionList"/>
    <dgm:cxn modelId="{E43C6D46-AEF4-4C13-B29D-712C70A879DE}" type="presParOf" srcId="{983E06D7-1A99-4C4F-ABF3-18F79D25DC18}" destId="{C2A63720-7C29-45F3-89CA-A5FC2BD8557A}" srcOrd="1" destOrd="0" presId="urn:microsoft.com/office/officeart/2016/7/layout/VerticalSolidActionList"/>
    <dgm:cxn modelId="{7EBBD14F-43E9-48CE-A344-0B2223E59FD3}" type="presParOf" srcId="{67AF67DE-C30C-4DA9-9A23-61D2C600A5E8}" destId="{84741F17-052C-476F-99D3-370DF6989611}" srcOrd="3" destOrd="0" presId="urn:microsoft.com/office/officeart/2016/7/layout/VerticalSolidActionList"/>
    <dgm:cxn modelId="{7D41E6D1-1C93-4275-A351-4589E46CB38C}" type="presParOf" srcId="{67AF67DE-C30C-4DA9-9A23-61D2C600A5E8}" destId="{76EB174B-48C5-4784-A517-6F8D22A30C9B}" srcOrd="4" destOrd="0" presId="urn:microsoft.com/office/officeart/2016/7/layout/VerticalSolidActionList"/>
    <dgm:cxn modelId="{AA9401FC-75F9-4B83-B854-17FC6148B1A1}" type="presParOf" srcId="{76EB174B-48C5-4784-A517-6F8D22A30C9B}" destId="{9BA2501D-15AA-4260-A347-CD4FC87E0A42}" srcOrd="0" destOrd="0" presId="urn:microsoft.com/office/officeart/2016/7/layout/VerticalSolidActionList"/>
    <dgm:cxn modelId="{C41EDDD1-CA98-4C93-BE46-3C0DCC2357A6}" type="presParOf" srcId="{76EB174B-48C5-4784-A517-6F8D22A30C9B}" destId="{2CAC0528-BF25-4E1B-BD8D-BFF07B767DE5}" srcOrd="1" destOrd="0" presId="urn:microsoft.com/office/officeart/2016/7/layout/VerticalSolidActionList"/>
    <dgm:cxn modelId="{A258AD63-F27D-4979-8FC6-A2296F708A3D}" type="presParOf" srcId="{67AF67DE-C30C-4DA9-9A23-61D2C600A5E8}" destId="{80FF51D8-7562-482A-B40A-9943A1F06DA0}" srcOrd="5" destOrd="0" presId="urn:microsoft.com/office/officeart/2016/7/layout/VerticalSolidActionList"/>
    <dgm:cxn modelId="{4892EC30-6FF8-49DA-B2B4-6415E3B7F387}" type="presParOf" srcId="{67AF67DE-C30C-4DA9-9A23-61D2C600A5E8}" destId="{3D4A014D-6064-4FF5-988A-29F7CF43EFDE}" srcOrd="6" destOrd="0" presId="urn:microsoft.com/office/officeart/2016/7/layout/VerticalSolidActionList"/>
    <dgm:cxn modelId="{A88139B8-39A0-461F-B69E-859AF9993EB1}" type="presParOf" srcId="{3D4A014D-6064-4FF5-988A-29F7CF43EFDE}" destId="{37594DED-560C-4012-8A68-89DF06F69FAE}" srcOrd="0" destOrd="0" presId="urn:microsoft.com/office/officeart/2016/7/layout/VerticalSolidActionList"/>
    <dgm:cxn modelId="{DB943C5E-FE86-466A-88BF-ECDD6E64DF81}" type="presParOf" srcId="{3D4A014D-6064-4FF5-988A-29F7CF43EFDE}" destId="{94A07BAA-488E-485F-B6CD-A206BCC535E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80A0590-EE57-4736-A41E-844BC6DA752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4A918B-EE7A-4EA8-9DC4-85A90865D102}">
      <dgm:prSet/>
      <dgm:spPr/>
      <dgm:t>
        <a:bodyPr/>
        <a:lstStyle/>
        <a:p>
          <a:r>
            <a:rPr lang="en-US"/>
            <a:t>Gender</a:t>
          </a:r>
        </a:p>
      </dgm:t>
    </dgm:pt>
    <dgm:pt modelId="{ECEE0929-869B-4737-A0AA-1C95018B18DD}" type="parTrans" cxnId="{D7583911-7E98-4D83-AA38-49B62263ED0A}">
      <dgm:prSet/>
      <dgm:spPr/>
      <dgm:t>
        <a:bodyPr/>
        <a:lstStyle/>
        <a:p>
          <a:endParaRPr lang="en-US"/>
        </a:p>
      </dgm:t>
    </dgm:pt>
    <dgm:pt modelId="{135D54C2-FE25-4C1E-962E-C5F57416CC4C}" type="sibTrans" cxnId="{D7583911-7E98-4D83-AA38-49B62263ED0A}">
      <dgm:prSet/>
      <dgm:spPr/>
      <dgm:t>
        <a:bodyPr/>
        <a:lstStyle/>
        <a:p>
          <a:endParaRPr lang="en-US"/>
        </a:p>
      </dgm:t>
    </dgm:pt>
    <dgm:pt modelId="{FCE21EE0-26EC-4B34-895C-D96347278632}">
      <dgm:prSet/>
      <dgm:spPr/>
      <dgm:t>
        <a:bodyPr/>
        <a:lstStyle/>
        <a:p>
          <a:r>
            <a:rPr lang="en-US"/>
            <a:t>There is no significant difference between gender in churn; although there is a significantly a higher number of female patients than male.</a:t>
          </a:r>
        </a:p>
      </dgm:t>
    </dgm:pt>
    <dgm:pt modelId="{0F9EE77B-92A0-499B-B447-84D86DF147C1}" type="parTrans" cxnId="{7AA13A1B-3A9C-4E32-AA6A-955A0105F833}">
      <dgm:prSet/>
      <dgm:spPr/>
      <dgm:t>
        <a:bodyPr/>
        <a:lstStyle/>
        <a:p>
          <a:endParaRPr lang="en-US"/>
        </a:p>
      </dgm:t>
    </dgm:pt>
    <dgm:pt modelId="{6DDB7524-93C5-4CF5-8546-84411470124F}" type="sibTrans" cxnId="{7AA13A1B-3A9C-4E32-AA6A-955A0105F833}">
      <dgm:prSet/>
      <dgm:spPr/>
      <dgm:t>
        <a:bodyPr/>
        <a:lstStyle/>
        <a:p>
          <a:endParaRPr lang="en-US"/>
        </a:p>
      </dgm:t>
    </dgm:pt>
    <dgm:pt modelId="{FD67BA45-09C5-465D-B2B0-43D9F9A7BAD5}">
      <dgm:prSet/>
      <dgm:spPr/>
      <dgm:t>
        <a:bodyPr/>
        <a:lstStyle/>
        <a:p>
          <a:r>
            <a:rPr lang="en-US"/>
            <a:t>Age</a:t>
          </a:r>
        </a:p>
      </dgm:t>
    </dgm:pt>
    <dgm:pt modelId="{D56193D3-FB7D-463D-9AEF-B324D09962B1}" type="parTrans" cxnId="{022A7352-B48E-4542-9A16-C1AE8109D690}">
      <dgm:prSet/>
      <dgm:spPr/>
      <dgm:t>
        <a:bodyPr/>
        <a:lstStyle/>
        <a:p>
          <a:endParaRPr lang="en-US"/>
        </a:p>
      </dgm:t>
    </dgm:pt>
    <dgm:pt modelId="{8F6E4304-7F0D-4B86-A8DD-51DB1FE6C2DE}" type="sibTrans" cxnId="{022A7352-B48E-4542-9A16-C1AE8109D690}">
      <dgm:prSet/>
      <dgm:spPr/>
      <dgm:t>
        <a:bodyPr/>
        <a:lstStyle/>
        <a:p>
          <a:endParaRPr lang="en-US"/>
        </a:p>
      </dgm:t>
    </dgm:pt>
    <dgm:pt modelId="{8699904B-98B1-4EAE-9EE2-266B77C5138D}">
      <dgm:prSet/>
      <dgm:spPr/>
      <dgm:t>
        <a:bodyPr/>
        <a:lstStyle/>
        <a:p>
          <a:r>
            <a:rPr lang="en-US"/>
            <a:t>Age is a moderate indicator of patient churn. Millennials tend to churn due to economic considerations and lower weight loss goals.</a:t>
          </a:r>
        </a:p>
      </dgm:t>
    </dgm:pt>
    <dgm:pt modelId="{6040A065-F338-4DA6-B672-BF953C188616}" type="parTrans" cxnId="{3B380190-656D-4287-A826-5E48DF4CBC4B}">
      <dgm:prSet/>
      <dgm:spPr/>
      <dgm:t>
        <a:bodyPr/>
        <a:lstStyle/>
        <a:p>
          <a:endParaRPr lang="en-US"/>
        </a:p>
      </dgm:t>
    </dgm:pt>
    <dgm:pt modelId="{715405DF-F50E-4BD2-80B8-A2C3466BDE66}" type="sibTrans" cxnId="{3B380190-656D-4287-A826-5E48DF4CBC4B}">
      <dgm:prSet/>
      <dgm:spPr/>
      <dgm:t>
        <a:bodyPr/>
        <a:lstStyle/>
        <a:p>
          <a:endParaRPr lang="en-US"/>
        </a:p>
      </dgm:t>
    </dgm:pt>
    <dgm:pt modelId="{9255B49F-C5CD-4566-9D4E-AED4186497FC}" type="pres">
      <dgm:prSet presAssocID="{880A0590-EE57-4736-A41E-844BC6DA7523}" presName="Name0" presStyleCnt="0">
        <dgm:presLayoutVars>
          <dgm:dir/>
          <dgm:animLvl val="lvl"/>
          <dgm:resizeHandles val="exact"/>
        </dgm:presLayoutVars>
      </dgm:prSet>
      <dgm:spPr/>
    </dgm:pt>
    <dgm:pt modelId="{30440636-4AE3-4190-9682-6478C0D113D1}" type="pres">
      <dgm:prSet presAssocID="{A24A918B-EE7A-4EA8-9DC4-85A90865D102}" presName="composite" presStyleCnt="0"/>
      <dgm:spPr/>
    </dgm:pt>
    <dgm:pt modelId="{005CEB4B-6711-4B1B-850A-961635BE5B1F}" type="pres">
      <dgm:prSet presAssocID="{A24A918B-EE7A-4EA8-9DC4-85A90865D102}" presName="parTx" presStyleLbl="alignNode1" presStyleIdx="0" presStyleCnt="2">
        <dgm:presLayoutVars>
          <dgm:chMax val="0"/>
          <dgm:chPref val="0"/>
        </dgm:presLayoutVars>
      </dgm:prSet>
      <dgm:spPr/>
    </dgm:pt>
    <dgm:pt modelId="{12635580-196E-4808-A896-DC00B491E4AF}" type="pres">
      <dgm:prSet presAssocID="{A24A918B-EE7A-4EA8-9DC4-85A90865D102}" presName="desTx" presStyleLbl="alignAccFollowNode1" presStyleIdx="0" presStyleCnt="2">
        <dgm:presLayoutVars/>
      </dgm:prSet>
      <dgm:spPr/>
    </dgm:pt>
    <dgm:pt modelId="{A0973359-7FDF-468C-8E3F-1448542951C3}" type="pres">
      <dgm:prSet presAssocID="{135D54C2-FE25-4C1E-962E-C5F57416CC4C}" presName="space" presStyleCnt="0"/>
      <dgm:spPr/>
    </dgm:pt>
    <dgm:pt modelId="{8BD252EB-02B6-48B1-9EBB-7E12CD392412}" type="pres">
      <dgm:prSet presAssocID="{FD67BA45-09C5-465D-B2B0-43D9F9A7BAD5}" presName="composite" presStyleCnt="0"/>
      <dgm:spPr/>
    </dgm:pt>
    <dgm:pt modelId="{ABC202E9-933C-4F43-97F2-8C9B49925FAC}" type="pres">
      <dgm:prSet presAssocID="{FD67BA45-09C5-465D-B2B0-43D9F9A7BAD5}" presName="parTx" presStyleLbl="alignNode1" presStyleIdx="1" presStyleCnt="2">
        <dgm:presLayoutVars>
          <dgm:chMax val="0"/>
          <dgm:chPref val="0"/>
        </dgm:presLayoutVars>
      </dgm:prSet>
      <dgm:spPr/>
    </dgm:pt>
    <dgm:pt modelId="{2B1E5001-0041-401E-B02C-6C3E623E139E}" type="pres">
      <dgm:prSet presAssocID="{FD67BA45-09C5-465D-B2B0-43D9F9A7BAD5}" presName="desTx" presStyleLbl="alignAccFollowNode1" presStyleIdx="1" presStyleCnt="2">
        <dgm:presLayoutVars/>
      </dgm:prSet>
      <dgm:spPr/>
    </dgm:pt>
  </dgm:ptLst>
  <dgm:cxnLst>
    <dgm:cxn modelId="{1F765F08-0AD9-4AC9-A181-2855D9EA21C1}" type="presOf" srcId="{FD67BA45-09C5-465D-B2B0-43D9F9A7BAD5}" destId="{ABC202E9-933C-4F43-97F2-8C9B49925FAC}" srcOrd="0" destOrd="0" presId="urn:microsoft.com/office/officeart/2016/7/layout/HorizontalActionList"/>
    <dgm:cxn modelId="{D7583911-7E98-4D83-AA38-49B62263ED0A}" srcId="{880A0590-EE57-4736-A41E-844BC6DA7523}" destId="{A24A918B-EE7A-4EA8-9DC4-85A90865D102}" srcOrd="0" destOrd="0" parTransId="{ECEE0929-869B-4737-A0AA-1C95018B18DD}" sibTransId="{135D54C2-FE25-4C1E-962E-C5F57416CC4C}"/>
    <dgm:cxn modelId="{7AA13A1B-3A9C-4E32-AA6A-955A0105F833}" srcId="{A24A918B-EE7A-4EA8-9DC4-85A90865D102}" destId="{FCE21EE0-26EC-4B34-895C-D96347278632}" srcOrd="0" destOrd="0" parTransId="{0F9EE77B-92A0-499B-B447-84D86DF147C1}" sibTransId="{6DDB7524-93C5-4CF5-8546-84411470124F}"/>
    <dgm:cxn modelId="{54AE3221-8319-4FED-BB0F-679C4A5A5138}" type="presOf" srcId="{8699904B-98B1-4EAE-9EE2-266B77C5138D}" destId="{2B1E5001-0041-401E-B02C-6C3E623E139E}" srcOrd="0" destOrd="0" presId="urn:microsoft.com/office/officeart/2016/7/layout/HorizontalActionList"/>
    <dgm:cxn modelId="{258FA42B-32A1-4988-95F8-1385E6BB8EA6}" type="presOf" srcId="{FCE21EE0-26EC-4B34-895C-D96347278632}" destId="{12635580-196E-4808-A896-DC00B491E4AF}" srcOrd="0" destOrd="0" presId="urn:microsoft.com/office/officeart/2016/7/layout/HorizontalActionList"/>
    <dgm:cxn modelId="{5B20F560-D5EB-4314-9E36-67FBF7FF2C1C}" type="presOf" srcId="{880A0590-EE57-4736-A41E-844BC6DA7523}" destId="{9255B49F-C5CD-4566-9D4E-AED4186497FC}" srcOrd="0" destOrd="0" presId="urn:microsoft.com/office/officeart/2016/7/layout/HorizontalActionList"/>
    <dgm:cxn modelId="{E3D9D849-595B-4AFD-A0F4-5D5885A5FAA9}" type="presOf" srcId="{A24A918B-EE7A-4EA8-9DC4-85A90865D102}" destId="{005CEB4B-6711-4B1B-850A-961635BE5B1F}" srcOrd="0" destOrd="0" presId="urn:microsoft.com/office/officeart/2016/7/layout/HorizontalActionList"/>
    <dgm:cxn modelId="{022A7352-B48E-4542-9A16-C1AE8109D690}" srcId="{880A0590-EE57-4736-A41E-844BC6DA7523}" destId="{FD67BA45-09C5-465D-B2B0-43D9F9A7BAD5}" srcOrd="1" destOrd="0" parTransId="{D56193D3-FB7D-463D-9AEF-B324D09962B1}" sibTransId="{8F6E4304-7F0D-4B86-A8DD-51DB1FE6C2DE}"/>
    <dgm:cxn modelId="{3B380190-656D-4287-A826-5E48DF4CBC4B}" srcId="{FD67BA45-09C5-465D-B2B0-43D9F9A7BAD5}" destId="{8699904B-98B1-4EAE-9EE2-266B77C5138D}" srcOrd="0" destOrd="0" parTransId="{6040A065-F338-4DA6-B672-BF953C188616}" sibTransId="{715405DF-F50E-4BD2-80B8-A2C3466BDE66}"/>
    <dgm:cxn modelId="{07C079FD-90AA-4C3D-A1F8-E8425D572326}" type="presParOf" srcId="{9255B49F-C5CD-4566-9D4E-AED4186497FC}" destId="{30440636-4AE3-4190-9682-6478C0D113D1}" srcOrd="0" destOrd="0" presId="urn:microsoft.com/office/officeart/2016/7/layout/HorizontalActionList"/>
    <dgm:cxn modelId="{4428F611-1EC6-4101-A02E-40F49127656A}" type="presParOf" srcId="{30440636-4AE3-4190-9682-6478C0D113D1}" destId="{005CEB4B-6711-4B1B-850A-961635BE5B1F}" srcOrd="0" destOrd="0" presId="urn:microsoft.com/office/officeart/2016/7/layout/HorizontalActionList"/>
    <dgm:cxn modelId="{F3DC4A39-DF2B-475E-B0A9-FDA13D45E418}" type="presParOf" srcId="{30440636-4AE3-4190-9682-6478C0D113D1}" destId="{12635580-196E-4808-A896-DC00B491E4AF}" srcOrd="1" destOrd="0" presId="urn:microsoft.com/office/officeart/2016/7/layout/HorizontalActionList"/>
    <dgm:cxn modelId="{7CB9A38B-FCC3-4C70-B0CB-7A3A7DA9212F}" type="presParOf" srcId="{9255B49F-C5CD-4566-9D4E-AED4186497FC}" destId="{A0973359-7FDF-468C-8E3F-1448542951C3}" srcOrd="1" destOrd="0" presId="urn:microsoft.com/office/officeart/2016/7/layout/HorizontalActionList"/>
    <dgm:cxn modelId="{95D0613A-8693-4F90-96CD-74C9D5ACB2B2}" type="presParOf" srcId="{9255B49F-C5CD-4566-9D4E-AED4186497FC}" destId="{8BD252EB-02B6-48B1-9EBB-7E12CD392412}" srcOrd="2" destOrd="0" presId="urn:microsoft.com/office/officeart/2016/7/layout/HorizontalActionList"/>
    <dgm:cxn modelId="{21E55E73-370A-46EB-9069-242E59E1603D}" type="presParOf" srcId="{8BD252EB-02B6-48B1-9EBB-7E12CD392412}" destId="{ABC202E9-933C-4F43-97F2-8C9B49925FAC}" srcOrd="0" destOrd="0" presId="urn:microsoft.com/office/officeart/2016/7/layout/HorizontalActionList"/>
    <dgm:cxn modelId="{BD9F7451-745C-4870-8A61-BDE2FAAFBA36}" type="presParOf" srcId="{8BD252EB-02B6-48B1-9EBB-7E12CD392412}" destId="{2B1E5001-0041-401E-B02C-6C3E623E139E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D6C59F-8542-48FA-B656-5BA2F89911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4D01EF-F95B-4B57-A42A-53855091A111}">
      <dgm:prSet/>
      <dgm:spPr/>
      <dgm:t>
        <a:bodyPr/>
        <a:lstStyle/>
        <a:p>
          <a:r>
            <a:rPr lang="en-US"/>
            <a:t>If a patient has not lost a lbs in the first 5 visits, an intervention needs to occur to address weight loss concerns.</a:t>
          </a:r>
        </a:p>
      </dgm:t>
    </dgm:pt>
    <dgm:pt modelId="{50E6F56F-55D8-4B17-A5E1-75C63745F2CC}" type="parTrans" cxnId="{C6ACC63D-BB5B-4AD7-9A9B-2CE003325E72}">
      <dgm:prSet/>
      <dgm:spPr/>
      <dgm:t>
        <a:bodyPr/>
        <a:lstStyle/>
        <a:p>
          <a:endParaRPr lang="en-US"/>
        </a:p>
      </dgm:t>
    </dgm:pt>
    <dgm:pt modelId="{3ECBFF64-A0EE-46B0-9C6B-3199EB6CC856}" type="sibTrans" cxnId="{C6ACC63D-BB5B-4AD7-9A9B-2CE003325E72}">
      <dgm:prSet/>
      <dgm:spPr/>
      <dgm:t>
        <a:bodyPr/>
        <a:lstStyle/>
        <a:p>
          <a:endParaRPr lang="en-US"/>
        </a:p>
      </dgm:t>
    </dgm:pt>
    <dgm:pt modelId="{1DEA5A6B-F71E-410A-93C2-E9DA9E6102AE}">
      <dgm:prSet/>
      <dgm:spPr/>
      <dgm:t>
        <a:bodyPr/>
        <a:lstStyle/>
        <a:p>
          <a:r>
            <a:rPr lang="en-US"/>
            <a:t>2 months prior to subscription ending, an intervention to incentivize continued membership to appeal to patient.</a:t>
          </a:r>
        </a:p>
      </dgm:t>
    </dgm:pt>
    <dgm:pt modelId="{47EF44F1-1119-4B9A-AE25-C4CA81DD7BDA}" type="parTrans" cxnId="{9CE6F7C9-D29E-4034-9478-9F72B062F139}">
      <dgm:prSet/>
      <dgm:spPr/>
      <dgm:t>
        <a:bodyPr/>
        <a:lstStyle/>
        <a:p>
          <a:endParaRPr lang="en-US"/>
        </a:p>
      </dgm:t>
    </dgm:pt>
    <dgm:pt modelId="{19F4C833-1D77-488A-BAD6-3638542308D2}" type="sibTrans" cxnId="{9CE6F7C9-D29E-4034-9478-9F72B062F139}">
      <dgm:prSet/>
      <dgm:spPr/>
      <dgm:t>
        <a:bodyPr/>
        <a:lstStyle/>
        <a:p>
          <a:endParaRPr lang="en-US"/>
        </a:p>
      </dgm:t>
    </dgm:pt>
    <dgm:pt modelId="{D29460EC-A3BE-40FE-BA56-863D9481F1FA}">
      <dgm:prSet/>
      <dgm:spPr/>
      <dgm:t>
        <a:bodyPr/>
        <a:lstStyle/>
        <a:p>
          <a:r>
            <a:rPr lang="en-US"/>
            <a:t>A more pro-active approach to failed credit card processing to maintain consistent visits.</a:t>
          </a:r>
        </a:p>
      </dgm:t>
    </dgm:pt>
    <dgm:pt modelId="{6C4C9B31-F8B8-4F44-A663-AA38EF64EE5B}" type="parTrans" cxnId="{D9853C2C-83B0-4879-A128-F03A1BCCBE4D}">
      <dgm:prSet/>
      <dgm:spPr/>
      <dgm:t>
        <a:bodyPr/>
        <a:lstStyle/>
        <a:p>
          <a:endParaRPr lang="en-US"/>
        </a:p>
      </dgm:t>
    </dgm:pt>
    <dgm:pt modelId="{33DD540F-1B89-44AB-B7F9-EA19C08497CF}" type="sibTrans" cxnId="{D9853C2C-83B0-4879-A128-F03A1BCCBE4D}">
      <dgm:prSet/>
      <dgm:spPr/>
      <dgm:t>
        <a:bodyPr/>
        <a:lstStyle/>
        <a:p>
          <a:endParaRPr lang="en-US"/>
        </a:p>
      </dgm:t>
    </dgm:pt>
    <dgm:pt modelId="{FB3F367A-10E2-4A73-A5DE-F418E2B1E3EE}" type="pres">
      <dgm:prSet presAssocID="{0ED6C59F-8542-48FA-B656-5BA2F89911E8}" presName="linear" presStyleCnt="0">
        <dgm:presLayoutVars>
          <dgm:animLvl val="lvl"/>
          <dgm:resizeHandles val="exact"/>
        </dgm:presLayoutVars>
      </dgm:prSet>
      <dgm:spPr/>
    </dgm:pt>
    <dgm:pt modelId="{E4CB1E56-162F-4215-BB7C-22F09CB096CF}" type="pres">
      <dgm:prSet presAssocID="{964D01EF-F95B-4B57-A42A-53855091A1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A968AA-1595-4156-A097-DFE41DABE3F9}" type="pres">
      <dgm:prSet presAssocID="{3ECBFF64-A0EE-46B0-9C6B-3199EB6CC856}" presName="spacer" presStyleCnt="0"/>
      <dgm:spPr/>
    </dgm:pt>
    <dgm:pt modelId="{8FAA405D-7B77-4315-B26E-C8BBFF726731}" type="pres">
      <dgm:prSet presAssocID="{1DEA5A6B-F71E-410A-93C2-E9DA9E6102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55F95C-5A38-431B-81F2-DD2A1C94929B}" type="pres">
      <dgm:prSet presAssocID="{19F4C833-1D77-488A-BAD6-3638542308D2}" presName="spacer" presStyleCnt="0"/>
      <dgm:spPr/>
    </dgm:pt>
    <dgm:pt modelId="{E00D1590-5B1F-4726-B16B-FA6E43EC1A26}" type="pres">
      <dgm:prSet presAssocID="{D29460EC-A3BE-40FE-BA56-863D9481F1F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661E09-E522-46DA-9ED5-E5E4919BC874}" type="presOf" srcId="{D29460EC-A3BE-40FE-BA56-863D9481F1FA}" destId="{E00D1590-5B1F-4726-B16B-FA6E43EC1A26}" srcOrd="0" destOrd="0" presId="urn:microsoft.com/office/officeart/2005/8/layout/vList2"/>
    <dgm:cxn modelId="{D9853C2C-83B0-4879-A128-F03A1BCCBE4D}" srcId="{0ED6C59F-8542-48FA-B656-5BA2F89911E8}" destId="{D29460EC-A3BE-40FE-BA56-863D9481F1FA}" srcOrd="2" destOrd="0" parTransId="{6C4C9B31-F8B8-4F44-A663-AA38EF64EE5B}" sibTransId="{33DD540F-1B89-44AB-B7F9-EA19C08497CF}"/>
    <dgm:cxn modelId="{C6ACC63D-BB5B-4AD7-9A9B-2CE003325E72}" srcId="{0ED6C59F-8542-48FA-B656-5BA2F89911E8}" destId="{964D01EF-F95B-4B57-A42A-53855091A111}" srcOrd="0" destOrd="0" parTransId="{50E6F56F-55D8-4B17-A5E1-75C63745F2CC}" sibTransId="{3ECBFF64-A0EE-46B0-9C6B-3199EB6CC856}"/>
    <dgm:cxn modelId="{91EBEE56-283E-4E62-AC2D-65434EF90DF3}" type="presOf" srcId="{0ED6C59F-8542-48FA-B656-5BA2F89911E8}" destId="{FB3F367A-10E2-4A73-A5DE-F418E2B1E3EE}" srcOrd="0" destOrd="0" presId="urn:microsoft.com/office/officeart/2005/8/layout/vList2"/>
    <dgm:cxn modelId="{7A1B7BC7-FB31-4DA3-9E34-AFAFE79EE534}" type="presOf" srcId="{964D01EF-F95B-4B57-A42A-53855091A111}" destId="{E4CB1E56-162F-4215-BB7C-22F09CB096CF}" srcOrd="0" destOrd="0" presId="urn:microsoft.com/office/officeart/2005/8/layout/vList2"/>
    <dgm:cxn modelId="{9CE6F7C9-D29E-4034-9478-9F72B062F139}" srcId="{0ED6C59F-8542-48FA-B656-5BA2F89911E8}" destId="{1DEA5A6B-F71E-410A-93C2-E9DA9E6102AE}" srcOrd="1" destOrd="0" parTransId="{47EF44F1-1119-4B9A-AE25-C4CA81DD7BDA}" sibTransId="{19F4C833-1D77-488A-BAD6-3638542308D2}"/>
    <dgm:cxn modelId="{A0C9FCD9-9C9C-4822-8F49-84899DA670AB}" type="presOf" srcId="{1DEA5A6B-F71E-410A-93C2-E9DA9E6102AE}" destId="{8FAA405D-7B77-4315-B26E-C8BBFF726731}" srcOrd="0" destOrd="0" presId="urn:microsoft.com/office/officeart/2005/8/layout/vList2"/>
    <dgm:cxn modelId="{43140883-A8B0-46EA-9A4C-58A84AD0F569}" type="presParOf" srcId="{FB3F367A-10E2-4A73-A5DE-F418E2B1E3EE}" destId="{E4CB1E56-162F-4215-BB7C-22F09CB096CF}" srcOrd="0" destOrd="0" presId="urn:microsoft.com/office/officeart/2005/8/layout/vList2"/>
    <dgm:cxn modelId="{E6580067-B5E8-4F72-ACE6-8235B5A84632}" type="presParOf" srcId="{FB3F367A-10E2-4A73-A5DE-F418E2B1E3EE}" destId="{C2A968AA-1595-4156-A097-DFE41DABE3F9}" srcOrd="1" destOrd="0" presId="urn:microsoft.com/office/officeart/2005/8/layout/vList2"/>
    <dgm:cxn modelId="{216CC5BA-C145-4210-ACEF-66830BF77BE1}" type="presParOf" srcId="{FB3F367A-10E2-4A73-A5DE-F418E2B1E3EE}" destId="{8FAA405D-7B77-4315-B26E-C8BBFF726731}" srcOrd="2" destOrd="0" presId="urn:microsoft.com/office/officeart/2005/8/layout/vList2"/>
    <dgm:cxn modelId="{8D172446-9997-47B6-A57B-2A463159553F}" type="presParOf" srcId="{FB3F367A-10E2-4A73-A5DE-F418E2B1E3EE}" destId="{EE55F95C-5A38-431B-81F2-DD2A1C94929B}" srcOrd="3" destOrd="0" presId="urn:microsoft.com/office/officeart/2005/8/layout/vList2"/>
    <dgm:cxn modelId="{6DC6C3DA-F8CC-4847-B086-0344D0CABCEB}" type="presParOf" srcId="{FB3F367A-10E2-4A73-A5DE-F418E2B1E3EE}" destId="{E00D1590-5B1F-4726-B16B-FA6E43EC1A2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8561972-F03C-4FD5-8EB9-003EAD64874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BA502B-C2E5-420B-AC51-5CD7FDC3785E}">
      <dgm:prSet/>
      <dgm:spPr/>
      <dgm:t>
        <a:bodyPr/>
        <a:lstStyle/>
        <a:p>
          <a:pPr>
            <a:defRPr cap="all"/>
          </a:pPr>
          <a:r>
            <a:rPr lang="en-US" dirty="0"/>
            <a:t>How important are the visit interactions between patient and nurse in determining weight loss and number of visits.</a:t>
          </a:r>
        </a:p>
      </dgm:t>
    </dgm:pt>
    <dgm:pt modelId="{4EA66B39-E955-4411-A633-A11372495449}" type="parTrans" cxnId="{0072B179-FB6E-40B3-97CA-35ADB57D9EA0}">
      <dgm:prSet/>
      <dgm:spPr/>
      <dgm:t>
        <a:bodyPr/>
        <a:lstStyle/>
        <a:p>
          <a:endParaRPr lang="en-US"/>
        </a:p>
      </dgm:t>
    </dgm:pt>
    <dgm:pt modelId="{04D333A0-8BEC-4B24-A131-5B46E61B4FEB}" type="sibTrans" cxnId="{0072B179-FB6E-40B3-97CA-35ADB57D9EA0}">
      <dgm:prSet/>
      <dgm:spPr/>
      <dgm:t>
        <a:bodyPr/>
        <a:lstStyle/>
        <a:p>
          <a:endParaRPr lang="en-US"/>
        </a:p>
      </dgm:t>
    </dgm:pt>
    <dgm:pt modelId="{EF254E6E-AAA8-4BBA-B76F-4DD6D4208426}">
      <dgm:prSet/>
      <dgm:spPr/>
      <dgm:t>
        <a:bodyPr/>
        <a:lstStyle/>
        <a:p>
          <a:pPr>
            <a:defRPr cap="all"/>
          </a:pPr>
          <a:r>
            <a:rPr lang="en-US" dirty="0"/>
            <a:t>Does the subscription model provide the outcomes and patient satisfaction that provide revenue?</a:t>
          </a:r>
        </a:p>
      </dgm:t>
    </dgm:pt>
    <dgm:pt modelId="{9F77EF6B-049B-4F6E-A66F-1CC6130127B2}" type="parTrans" cxnId="{DFFA520F-464C-4CD9-98EA-DF8A84B1473F}">
      <dgm:prSet/>
      <dgm:spPr/>
      <dgm:t>
        <a:bodyPr/>
        <a:lstStyle/>
        <a:p>
          <a:endParaRPr lang="en-US"/>
        </a:p>
      </dgm:t>
    </dgm:pt>
    <dgm:pt modelId="{5308891D-8513-4A68-B696-0BFA208F978F}" type="sibTrans" cxnId="{DFFA520F-464C-4CD9-98EA-DF8A84B1473F}">
      <dgm:prSet/>
      <dgm:spPr/>
      <dgm:t>
        <a:bodyPr/>
        <a:lstStyle/>
        <a:p>
          <a:endParaRPr lang="en-US"/>
        </a:p>
      </dgm:t>
    </dgm:pt>
    <dgm:pt modelId="{03334EAE-098E-416F-AC5F-A64CCEE0C6B5}">
      <dgm:prSet/>
      <dgm:spPr/>
      <dgm:t>
        <a:bodyPr/>
        <a:lstStyle/>
        <a:p>
          <a:pPr>
            <a:defRPr cap="all"/>
          </a:pPr>
          <a:r>
            <a:rPr lang="en-US" dirty="0"/>
            <a:t>How do operational policies impact patient satisfaction for maintaining a subscription model?</a:t>
          </a:r>
        </a:p>
      </dgm:t>
    </dgm:pt>
    <dgm:pt modelId="{279C3077-50D3-4B3A-A350-3FA17C513579}" type="parTrans" cxnId="{080E14A2-627B-48E2-BDBA-39A0BBE54D04}">
      <dgm:prSet/>
      <dgm:spPr/>
      <dgm:t>
        <a:bodyPr/>
        <a:lstStyle/>
        <a:p>
          <a:endParaRPr lang="en-US"/>
        </a:p>
      </dgm:t>
    </dgm:pt>
    <dgm:pt modelId="{C6A7FF44-8EF2-4DFC-BB9B-32A14B4578E8}" type="sibTrans" cxnId="{080E14A2-627B-48E2-BDBA-39A0BBE54D04}">
      <dgm:prSet/>
      <dgm:spPr/>
      <dgm:t>
        <a:bodyPr/>
        <a:lstStyle/>
        <a:p>
          <a:endParaRPr lang="en-US"/>
        </a:p>
      </dgm:t>
    </dgm:pt>
    <dgm:pt modelId="{4BFD666A-ABC0-4A50-B62F-EF5B229A616E}">
      <dgm:prSet/>
      <dgm:spPr/>
      <dgm:t>
        <a:bodyPr/>
        <a:lstStyle/>
        <a:p>
          <a:pPr>
            <a:defRPr cap="all"/>
          </a:pPr>
          <a:r>
            <a:rPr lang="en-US" dirty="0"/>
            <a:t>Are there factors in the patient’s history prior to starting the Subscription that could be an indicator of Churn?</a:t>
          </a:r>
        </a:p>
      </dgm:t>
    </dgm:pt>
    <dgm:pt modelId="{393435F2-CCB1-4D68-8750-1837AC66E17E}" type="parTrans" cxnId="{5259AD50-6BCC-4E5B-A792-76862C0D9888}">
      <dgm:prSet/>
      <dgm:spPr/>
      <dgm:t>
        <a:bodyPr/>
        <a:lstStyle/>
        <a:p>
          <a:endParaRPr lang="en-US"/>
        </a:p>
      </dgm:t>
    </dgm:pt>
    <dgm:pt modelId="{838A6A73-526E-4765-9CF5-E34D7D212E09}" type="sibTrans" cxnId="{5259AD50-6BCC-4E5B-A792-76862C0D9888}">
      <dgm:prSet/>
      <dgm:spPr/>
      <dgm:t>
        <a:bodyPr/>
        <a:lstStyle/>
        <a:p>
          <a:endParaRPr lang="en-US"/>
        </a:p>
      </dgm:t>
    </dgm:pt>
    <dgm:pt modelId="{38336864-639D-454C-B9C2-E074336AE71D}" type="pres">
      <dgm:prSet presAssocID="{98561972-F03C-4FD5-8EB9-003EAD648748}" presName="root" presStyleCnt="0">
        <dgm:presLayoutVars>
          <dgm:dir/>
          <dgm:resizeHandles val="exact"/>
        </dgm:presLayoutVars>
      </dgm:prSet>
      <dgm:spPr/>
    </dgm:pt>
    <dgm:pt modelId="{23728E45-6B2F-407B-8983-88F324608E56}" type="pres">
      <dgm:prSet presAssocID="{86BA502B-C2E5-420B-AC51-5CD7FDC3785E}" presName="compNode" presStyleCnt="0"/>
      <dgm:spPr/>
    </dgm:pt>
    <dgm:pt modelId="{F1327B38-3A39-4EF2-B4D3-C812680DE04E}" type="pres">
      <dgm:prSet presAssocID="{86BA502B-C2E5-420B-AC51-5CD7FDC3785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2CB8433-3701-4419-AF3B-283D541B11E1}" type="pres">
      <dgm:prSet presAssocID="{86BA502B-C2E5-420B-AC51-5CD7FDC378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C4F55B6-44F4-4BDB-8C05-B2CA3387C566}" type="pres">
      <dgm:prSet presAssocID="{86BA502B-C2E5-420B-AC51-5CD7FDC3785E}" presName="spaceRect" presStyleCnt="0"/>
      <dgm:spPr/>
    </dgm:pt>
    <dgm:pt modelId="{7745D731-78A9-4E07-A436-88A53197D022}" type="pres">
      <dgm:prSet presAssocID="{86BA502B-C2E5-420B-AC51-5CD7FDC3785E}" presName="textRect" presStyleLbl="revTx" presStyleIdx="0" presStyleCnt="4">
        <dgm:presLayoutVars>
          <dgm:chMax val="1"/>
          <dgm:chPref val="1"/>
        </dgm:presLayoutVars>
      </dgm:prSet>
      <dgm:spPr/>
    </dgm:pt>
    <dgm:pt modelId="{D1A7EEB4-EBF4-4F84-9F31-0039032FE867}" type="pres">
      <dgm:prSet presAssocID="{04D333A0-8BEC-4B24-A131-5B46E61B4FEB}" presName="sibTrans" presStyleCnt="0"/>
      <dgm:spPr/>
    </dgm:pt>
    <dgm:pt modelId="{57240808-93A6-4ED8-9765-546E9F00D846}" type="pres">
      <dgm:prSet presAssocID="{EF254E6E-AAA8-4BBA-B76F-4DD6D4208426}" presName="compNode" presStyleCnt="0"/>
      <dgm:spPr/>
    </dgm:pt>
    <dgm:pt modelId="{F46ECC9C-310A-4D3A-86A3-397332B5C792}" type="pres">
      <dgm:prSet presAssocID="{EF254E6E-AAA8-4BBA-B76F-4DD6D420842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BB74B0-0B19-4405-A2DC-B64C98CD7526}" type="pres">
      <dgm:prSet presAssocID="{EF254E6E-AAA8-4BBA-B76F-4DD6D42084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B4CF3E0-C2E4-47B1-B701-0E583BE8B049}" type="pres">
      <dgm:prSet presAssocID="{EF254E6E-AAA8-4BBA-B76F-4DD6D4208426}" presName="spaceRect" presStyleCnt="0"/>
      <dgm:spPr/>
    </dgm:pt>
    <dgm:pt modelId="{DFAEF991-00EC-46CD-BC53-B7F4037F1B08}" type="pres">
      <dgm:prSet presAssocID="{EF254E6E-AAA8-4BBA-B76F-4DD6D4208426}" presName="textRect" presStyleLbl="revTx" presStyleIdx="1" presStyleCnt="4">
        <dgm:presLayoutVars>
          <dgm:chMax val="1"/>
          <dgm:chPref val="1"/>
        </dgm:presLayoutVars>
      </dgm:prSet>
      <dgm:spPr/>
    </dgm:pt>
    <dgm:pt modelId="{4D25E58B-C4A6-4C2D-BF3D-BC28284A4E1E}" type="pres">
      <dgm:prSet presAssocID="{5308891D-8513-4A68-B696-0BFA208F978F}" presName="sibTrans" presStyleCnt="0"/>
      <dgm:spPr/>
    </dgm:pt>
    <dgm:pt modelId="{F2EC5937-F00E-421F-9F48-E918908BA1A0}" type="pres">
      <dgm:prSet presAssocID="{03334EAE-098E-416F-AC5F-A64CCEE0C6B5}" presName="compNode" presStyleCnt="0"/>
      <dgm:spPr/>
    </dgm:pt>
    <dgm:pt modelId="{CFEF94E8-6B7D-46DB-B1C9-47412C0851D1}" type="pres">
      <dgm:prSet presAssocID="{03334EAE-098E-416F-AC5F-A64CCEE0C6B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C45626-E8BA-445B-A5B5-F3B3E07C573D}" type="pres">
      <dgm:prSet presAssocID="{03334EAE-098E-416F-AC5F-A64CCEE0C6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EBF4334-1817-498F-BFAB-8A6FF6076B76}" type="pres">
      <dgm:prSet presAssocID="{03334EAE-098E-416F-AC5F-A64CCEE0C6B5}" presName="spaceRect" presStyleCnt="0"/>
      <dgm:spPr/>
    </dgm:pt>
    <dgm:pt modelId="{1DCF4EA6-2941-4C26-AD21-1466510E6D2F}" type="pres">
      <dgm:prSet presAssocID="{03334EAE-098E-416F-AC5F-A64CCEE0C6B5}" presName="textRect" presStyleLbl="revTx" presStyleIdx="2" presStyleCnt="4">
        <dgm:presLayoutVars>
          <dgm:chMax val="1"/>
          <dgm:chPref val="1"/>
        </dgm:presLayoutVars>
      </dgm:prSet>
      <dgm:spPr/>
    </dgm:pt>
    <dgm:pt modelId="{0561D625-5720-4AA5-97A0-25213BBF56CD}" type="pres">
      <dgm:prSet presAssocID="{C6A7FF44-8EF2-4DFC-BB9B-32A14B4578E8}" presName="sibTrans" presStyleCnt="0"/>
      <dgm:spPr/>
    </dgm:pt>
    <dgm:pt modelId="{E5CAFCD3-9E43-4334-BDA7-E47AE4D3679C}" type="pres">
      <dgm:prSet presAssocID="{4BFD666A-ABC0-4A50-B62F-EF5B229A616E}" presName="compNode" presStyleCnt="0"/>
      <dgm:spPr/>
    </dgm:pt>
    <dgm:pt modelId="{54781605-9224-42A8-9780-ABDEE585A34E}" type="pres">
      <dgm:prSet presAssocID="{4BFD666A-ABC0-4A50-B62F-EF5B229A616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43CA0F-6650-4D86-A05E-ABB7EA8CC530}" type="pres">
      <dgm:prSet presAssocID="{4BFD666A-ABC0-4A50-B62F-EF5B229A61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922E89C-E084-4523-8A7A-2491B538A7E2}" type="pres">
      <dgm:prSet presAssocID="{4BFD666A-ABC0-4A50-B62F-EF5B229A616E}" presName="spaceRect" presStyleCnt="0"/>
      <dgm:spPr/>
    </dgm:pt>
    <dgm:pt modelId="{C1EC450A-A0B8-47ED-B055-6EB10D0B064B}" type="pres">
      <dgm:prSet presAssocID="{4BFD666A-ABC0-4A50-B62F-EF5B229A61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FFA520F-464C-4CD9-98EA-DF8A84B1473F}" srcId="{98561972-F03C-4FD5-8EB9-003EAD648748}" destId="{EF254E6E-AAA8-4BBA-B76F-4DD6D4208426}" srcOrd="1" destOrd="0" parTransId="{9F77EF6B-049B-4F6E-A66F-1CC6130127B2}" sibTransId="{5308891D-8513-4A68-B696-0BFA208F978F}"/>
    <dgm:cxn modelId="{32539546-A22F-4F09-B9A6-09A08D0757E9}" type="presOf" srcId="{86BA502B-C2E5-420B-AC51-5CD7FDC3785E}" destId="{7745D731-78A9-4E07-A436-88A53197D022}" srcOrd="0" destOrd="0" presId="urn:microsoft.com/office/officeart/2018/5/layout/IconLeafLabelList"/>
    <dgm:cxn modelId="{5259AD50-6BCC-4E5B-A792-76862C0D9888}" srcId="{98561972-F03C-4FD5-8EB9-003EAD648748}" destId="{4BFD666A-ABC0-4A50-B62F-EF5B229A616E}" srcOrd="3" destOrd="0" parTransId="{393435F2-CCB1-4D68-8750-1837AC66E17E}" sibTransId="{838A6A73-526E-4765-9CF5-E34D7D212E09}"/>
    <dgm:cxn modelId="{0072B179-FB6E-40B3-97CA-35ADB57D9EA0}" srcId="{98561972-F03C-4FD5-8EB9-003EAD648748}" destId="{86BA502B-C2E5-420B-AC51-5CD7FDC3785E}" srcOrd="0" destOrd="0" parTransId="{4EA66B39-E955-4411-A633-A11372495449}" sibTransId="{04D333A0-8BEC-4B24-A131-5B46E61B4FEB}"/>
    <dgm:cxn modelId="{080E14A2-627B-48E2-BDBA-39A0BBE54D04}" srcId="{98561972-F03C-4FD5-8EB9-003EAD648748}" destId="{03334EAE-098E-416F-AC5F-A64CCEE0C6B5}" srcOrd="2" destOrd="0" parTransId="{279C3077-50D3-4B3A-A350-3FA17C513579}" sibTransId="{C6A7FF44-8EF2-4DFC-BB9B-32A14B4578E8}"/>
    <dgm:cxn modelId="{48AC8FB0-6D4F-4A27-8237-4417E2414380}" type="presOf" srcId="{98561972-F03C-4FD5-8EB9-003EAD648748}" destId="{38336864-639D-454C-B9C2-E074336AE71D}" srcOrd="0" destOrd="0" presId="urn:microsoft.com/office/officeart/2018/5/layout/IconLeafLabelList"/>
    <dgm:cxn modelId="{1EDAE9BF-BE12-445C-8459-92A23CAAF1DF}" type="presOf" srcId="{03334EAE-098E-416F-AC5F-A64CCEE0C6B5}" destId="{1DCF4EA6-2941-4C26-AD21-1466510E6D2F}" srcOrd="0" destOrd="0" presId="urn:microsoft.com/office/officeart/2018/5/layout/IconLeafLabelList"/>
    <dgm:cxn modelId="{5B938CE0-15AD-42A8-8FE9-185547DBB8E6}" type="presOf" srcId="{EF254E6E-AAA8-4BBA-B76F-4DD6D4208426}" destId="{DFAEF991-00EC-46CD-BC53-B7F4037F1B08}" srcOrd="0" destOrd="0" presId="urn:microsoft.com/office/officeart/2018/5/layout/IconLeafLabelList"/>
    <dgm:cxn modelId="{30E761F5-F5E5-4A3C-9334-910FBAC0ADEB}" type="presOf" srcId="{4BFD666A-ABC0-4A50-B62F-EF5B229A616E}" destId="{C1EC450A-A0B8-47ED-B055-6EB10D0B064B}" srcOrd="0" destOrd="0" presId="urn:microsoft.com/office/officeart/2018/5/layout/IconLeafLabelList"/>
    <dgm:cxn modelId="{5825EA45-CBC0-476F-95DA-0B44B44FF390}" type="presParOf" srcId="{38336864-639D-454C-B9C2-E074336AE71D}" destId="{23728E45-6B2F-407B-8983-88F324608E56}" srcOrd="0" destOrd="0" presId="urn:microsoft.com/office/officeart/2018/5/layout/IconLeafLabelList"/>
    <dgm:cxn modelId="{8337453B-AD24-43F1-B860-AD1CF7BC011D}" type="presParOf" srcId="{23728E45-6B2F-407B-8983-88F324608E56}" destId="{F1327B38-3A39-4EF2-B4D3-C812680DE04E}" srcOrd="0" destOrd="0" presId="urn:microsoft.com/office/officeart/2018/5/layout/IconLeafLabelList"/>
    <dgm:cxn modelId="{18A06D30-B06E-49CA-BF30-97764DC907F3}" type="presParOf" srcId="{23728E45-6B2F-407B-8983-88F324608E56}" destId="{62CB8433-3701-4419-AF3B-283D541B11E1}" srcOrd="1" destOrd="0" presId="urn:microsoft.com/office/officeart/2018/5/layout/IconLeafLabelList"/>
    <dgm:cxn modelId="{9A0ABD0D-AE4F-4F12-84C9-D6D25FDF2A4A}" type="presParOf" srcId="{23728E45-6B2F-407B-8983-88F324608E56}" destId="{AC4F55B6-44F4-4BDB-8C05-B2CA3387C566}" srcOrd="2" destOrd="0" presId="urn:microsoft.com/office/officeart/2018/5/layout/IconLeafLabelList"/>
    <dgm:cxn modelId="{B8F93DA8-A6DA-43E2-BCFC-011468B60830}" type="presParOf" srcId="{23728E45-6B2F-407B-8983-88F324608E56}" destId="{7745D731-78A9-4E07-A436-88A53197D022}" srcOrd="3" destOrd="0" presId="urn:microsoft.com/office/officeart/2018/5/layout/IconLeafLabelList"/>
    <dgm:cxn modelId="{1CF1302A-E71C-4502-91CA-A1940190B915}" type="presParOf" srcId="{38336864-639D-454C-B9C2-E074336AE71D}" destId="{D1A7EEB4-EBF4-4F84-9F31-0039032FE867}" srcOrd="1" destOrd="0" presId="urn:microsoft.com/office/officeart/2018/5/layout/IconLeafLabelList"/>
    <dgm:cxn modelId="{3D055AF4-93BE-4DA8-8F6A-B4CACE530021}" type="presParOf" srcId="{38336864-639D-454C-B9C2-E074336AE71D}" destId="{57240808-93A6-4ED8-9765-546E9F00D846}" srcOrd="2" destOrd="0" presId="urn:microsoft.com/office/officeart/2018/5/layout/IconLeafLabelList"/>
    <dgm:cxn modelId="{B4F03758-E503-4482-A5AF-C0D9FB9D4EB6}" type="presParOf" srcId="{57240808-93A6-4ED8-9765-546E9F00D846}" destId="{F46ECC9C-310A-4D3A-86A3-397332B5C792}" srcOrd="0" destOrd="0" presId="urn:microsoft.com/office/officeart/2018/5/layout/IconLeafLabelList"/>
    <dgm:cxn modelId="{77F7D2EA-1858-46B7-AA55-3502ADFD0755}" type="presParOf" srcId="{57240808-93A6-4ED8-9765-546E9F00D846}" destId="{3BBB74B0-0B19-4405-A2DC-B64C98CD7526}" srcOrd="1" destOrd="0" presId="urn:microsoft.com/office/officeart/2018/5/layout/IconLeafLabelList"/>
    <dgm:cxn modelId="{A7EEF74C-4A75-4543-971E-2742279BAC29}" type="presParOf" srcId="{57240808-93A6-4ED8-9765-546E9F00D846}" destId="{AB4CF3E0-C2E4-47B1-B701-0E583BE8B049}" srcOrd="2" destOrd="0" presId="urn:microsoft.com/office/officeart/2018/5/layout/IconLeafLabelList"/>
    <dgm:cxn modelId="{5BDC217D-6839-433A-967F-1C5CD8DE5924}" type="presParOf" srcId="{57240808-93A6-4ED8-9765-546E9F00D846}" destId="{DFAEF991-00EC-46CD-BC53-B7F4037F1B08}" srcOrd="3" destOrd="0" presId="urn:microsoft.com/office/officeart/2018/5/layout/IconLeafLabelList"/>
    <dgm:cxn modelId="{470FF28B-791A-47D3-B4DC-5A670253B5D9}" type="presParOf" srcId="{38336864-639D-454C-B9C2-E074336AE71D}" destId="{4D25E58B-C4A6-4C2D-BF3D-BC28284A4E1E}" srcOrd="3" destOrd="0" presId="urn:microsoft.com/office/officeart/2018/5/layout/IconLeafLabelList"/>
    <dgm:cxn modelId="{43AC1ED4-1078-44CA-9AB4-4BF34EC47503}" type="presParOf" srcId="{38336864-639D-454C-B9C2-E074336AE71D}" destId="{F2EC5937-F00E-421F-9F48-E918908BA1A0}" srcOrd="4" destOrd="0" presId="urn:microsoft.com/office/officeart/2018/5/layout/IconLeafLabelList"/>
    <dgm:cxn modelId="{F8A61AAA-C4A8-4E72-A6B4-A537C6D73ABC}" type="presParOf" srcId="{F2EC5937-F00E-421F-9F48-E918908BA1A0}" destId="{CFEF94E8-6B7D-46DB-B1C9-47412C0851D1}" srcOrd="0" destOrd="0" presId="urn:microsoft.com/office/officeart/2018/5/layout/IconLeafLabelList"/>
    <dgm:cxn modelId="{D539CE71-33A4-4127-892B-F767BA70E944}" type="presParOf" srcId="{F2EC5937-F00E-421F-9F48-E918908BA1A0}" destId="{93C45626-E8BA-445B-A5B5-F3B3E07C573D}" srcOrd="1" destOrd="0" presId="urn:microsoft.com/office/officeart/2018/5/layout/IconLeafLabelList"/>
    <dgm:cxn modelId="{B812CD31-4317-4B1B-BF06-9DA1B4028CC1}" type="presParOf" srcId="{F2EC5937-F00E-421F-9F48-E918908BA1A0}" destId="{AEBF4334-1817-498F-BFAB-8A6FF6076B76}" srcOrd="2" destOrd="0" presId="urn:microsoft.com/office/officeart/2018/5/layout/IconLeafLabelList"/>
    <dgm:cxn modelId="{DF9D20DF-6B70-4A2D-A7F7-4DAFC3C5DDEB}" type="presParOf" srcId="{F2EC5937-F00E-421F-9F48-E918908BA1A0}" destId="{1DCF4EA6-2941-4C26-AD21-1466510E6D2F}" srcOrd="3" destOrd="0" presId="urn:microsoft.com/office/officeart/2018/5/layout/IconLeafLabelList"/>
    <dgm:cxn modelId="{FA81F4A7-1409-4CC0-9151-ED8AFB6218C0}" type="presParOf" srcId="{38336864-639D-454C-B9C2-E074336AE71D}" destId="{0561D625-5720-4AA5-97A0-25213BBF56CD}" srcOrd="5" destOrd="0" presId="urn:microsoft.com/office/officeart/2018/5/layout/IconLeafLabelList"/>
    <dgm:cxn modelId="{BA8ED5F6-EA82-445C-A92F-C386D3BCA618}" type="presParOf" srcId="{38336864-639D-454C-B9C2-E074336AE71D}" destId="{E5CAFCD3-9E43-4334-BDA7-E47AE4D3679C}" srcOrd="6" destOrd="0" presId="urn:microsoft.com/office/officeart/2018/5/layout/IconLeafLabelList"/>
    <dgm:cxn modelId="{4FF4BB98-B7CE-472C-82B5-8B3F1B734B69}" type="presParOf" srcId="{E5CAFCD3-9E43-4334-BDA7-E47AE4D3679C}" destId="{54781605-9224-42A8-9780-ABDEE585A34E}" srcOrd="0" destOrd="0" presId="urn:microsoft.com/office/officeart/2018/5/layout/IconLeafLabelList"/>
    <dgm:cxn modelId="{35E59EEA-9557-4658-BD43-4AEC608203F5}" type="presParOf" srcId="{E5CAFCD3-9E43-4334-BDA7-E47AE4D3679C}" destId="{6943CA0F-6650-4D86-A05E-ABB7EA8CC530}" srcOrd="1" destOrd="0" presId="urn:microsoft.com/office/officeart/2018/5/layout/IconLeafLabelList"/>
    <dgm:cxn modelId="{CBFEF23D-04F2-48E8-AAE6-3243F9C6C063}" type="presParOf" srcId="{E5CAFCD3-9E43-4334-BDA7-E47AE4D3679C}" destId="{D922E89C-E084-4523-8A7A-2491B538A7E2}" srcOrd="2" destOrd="0" presId="urn:microsoft.com/office/officeart/2018/5/layout/IconLeafLabelList"/>
    <dgm:cxn modelId="{1145C8E2-8150-4667-8578-7F36924FB774}" type="presParOf" srcId="{E5CAFCD3-9E43-4334-BDA7-E47AE4D3679C}" destId="{C1EC450A-A0B8-47ED-B055-6EB10D0B064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F69B92-3A13-4EA6-9F4D-3418CFEFDA10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06E8EF-6FD8-45D9-96ED-8B016B5117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weight loss company has been in existence since the early 1970’s.</a:t>
          </a:r>
        </a:p>
      </dgm:t>
    </dgm:pt>
    <dgm:pt modelId="{F4CBDB23-F6E7-48ED-8558-CCF7DD8672F8}" type="parTrans" cxnId="{885A7CF5-E072-4EA3-8631-0210D5C81488}">
      <dgm:prSet/>
      <dgm:spPr/>
      <dgm:t>
        <a:bodyPr/>
        <a:lstStyle/>
        <a:p>
          <a:endParaRPr lang="en-US"/>
        </a:p>
      </dgm:t>
    </dgm:pt>
    <dgm:pt modelId="{05239546-C059-410A-9C1C-4AE814249CE4}" type="sibTrans" cxnId="{885A7CF5-E072-4EA3-8631-0210D5C81488}">
      <dgm:prSet/>
      <dgm:spPr/>
      <dgm:t>
        <a:bodyPr/>
        <a:lstStyle/>
        <a:p>
          <a:endParaRPr lang="en-US"/>
        </a:p>
      </dgm:t>
    </dgm:pt>
    <dgm:pt modelId="{78D4A5F1-A4EE-47B4-9F37-8B29F1B31F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 2015, the company was acquired by a private equity company from the family ownership.</a:t>
          </a:r>
        </a:p>
      </dgm:t>
    </dgm:pt>
    <dgm:pt modelId="{903B79E2-7AEE-43B0-9C23-B077846D75F0}" type="parTrans" cxnId="{E6CE35B7-EB3D-4F13-BBCA-F7275592F5EF}">
      <dgm:prSet/>
      <dgm:spPr/>
      <dgm:t>
        <a:bodyPr/>
        <a:lstStyle/>
        <a:p>
          <a:endParaRPr lang="en-US"/>
        </a:p>
      </dgm:t>
    </dgm:pt>
    <dgm:pt modelId="{9D190121-CFB9-48E5-BB26-8374544E479B}" type="sibTrans" cxnId="{E6CE35B7-EB3D-4F13-BBCA-F7275592F5EF}">
      <dgm:prSet/>
      <dgm:spPr/>
      <dgm:t>
        <a:bodyPr/>
        <a:lstStyle/>
        <a:p>
          <a:endParaRPr lang="en-US"/>
        </a:p>
      </dgm:t>
    </dgm:pt>
    <dgm:pt modelId="{4D6A7BC0-1CC8-44DF-95B4-D2C73157C1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As a result, there is a new executive leadership team whose main goal is to create new revenue streams and increase profitability.</a:t>
          </a:r>
        </a:p>
      </dgm:t>
    </dgm:pt>
    <dgm:pt modelId="{096162FF-C02E-43CF-9FF4-D086600482E7}" type="parTrans" cxnId="{FA9C9ED4-8071-45DC-B7FE-BEEE243112C1}">
      <dgm:prSet/>
      <dgm:spPr/>
      <dgm:t>
        <a:bodyPr/>
        <a:lstStyle/>
        <a:p>
          <a:endParaRPr lang="en-US"/>
        </a:p>
      </dgm:t>
    </dgm:pt>
    <dgm:pt modelId="{90AE52E1-02F8-47A4-BCEE-B2551864134D}" type="sibTrans" cxnId="{FA9C9ED4-8071-45DC-B7FE-BEEE243112C1}">
      <dgm:prSet/>
      <dgm:spPr/>
      <dgm:t>
        <a:bodyPr/>
        <a:lstStyle/>
        <a:p>
          <a:endParaRPr lang="en-US"/>
        </a:p>
      </dgm:t>
    </dgm:pt>
    <dgm:pt modelId="{CC881AF4-3B12-4A8E-8ECF-3290CBEE5B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ultimate goal is to sell the company to another investor within the next 24 months.</a:t>
          </a:r>
        </a:p>
      </dgm:t>
    </dgm:pt>
    <dgm:pt modelId="{A56A122E-26AA-43D7-97B1-4EEB1A4A3197}" type="parTrans" cxnId="{DC0FB00D-A299-48C7-83F9-19AB966C2E87}">
      <dgm:prSet/>
      <dgm:spPr/>
      <dgm:t>
        <a:bodyPr/>
        <a:lstStyle/>
        <a:p>
          <a:endParaRPr lang="en-US"/>
        </a:p>
      </dgm:t>
    </dgm:pt>
    <dgm:pt modelId="{98540BDA-189B-454E-89CB-FCAF16EECF58}" type="sibTrans" cxnId="{DC0FB00D-A299-48C7-83F9-19AB966C2E87}">
      <dgm:prSet/>
      <dgm:spPr/>
      <dgm:t>
        <a:bodyPr/>
        <a:lstStyle/>
        <a:p>
          <a:endParaRPr lang="en-US"/>
        </a:p>
      </dgm:t>
    </dgm:pt>
    <dgm:pt modelId="{F12894AF-5918-435F-9874-9F83D687C578}" type="pres">
      <dgm:prSet presAssocID="{1CF69B92-3A13-4EA6-9F4D-3418CFEFDA10}" presName="root" presStyleCnt="0">
        <dgm:presLayoutVars>
          <dgm:dir/>
          <dgm:resizeHandles val="exact"/>
        </dgm:presLayoutVars>
      </dgm:prSet>
      <dgm:spPr/>
    </dgm:pt>
    <dgm:pt modelId="{69F8758B-CA7D-4B49-9634-F891915DEC86}" type="pres">
      <dgm:prSet presAssocID="{1C06E8EF-6FD8-45D9-96ED-8B016B511747}" presName="compNode" presStyleCnt="0"/>
      <dgm:spPr/>
    </dgm:pt>
    <dgm:pt modelId="{F08F8335-4883-4EE2-AB0D-3389B075614A}" type="pres">
      <dgm:prSet presAssocID="{1C06E8EF-6FD8-45D9-96ED-8B016B51174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E03F976-92B8-4D62-BB27-06B24CC4403A}" type="pres">
      <dgm:prSet presAssocID="{1C06E8EF-6FD8-45D9-96ED-8B016B5117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36243687-3490-4DDF-9276-E70C442ED297}" type="pres">
      <dgm:prSet presAssocID="{1C06E8EF-6FD8-45D9-96ED-8B016B511747}" presName="spaceRect" presStyleCnt="0"/>
      <dgm:spPr/>
    </dgm:pt>
    <dgm:pt modelId="{F7798D67-54C7-4430-9E5E-3172727FECB5}" type="pres">
      <dgm:prSet presAssocID="{1C06E8EF-6FD8-45D9-96ED-8B016B511747}" presName="textRect" presStyleLbl="revTx" presStyleIdx="0" presStyleCnt="4">
        <dgm:presLayoutVars>
          <dgm:chMax val="1"/>
          <dgm:chPref val="1"/>
        </dgm:presLayoutVars>
      </dgm:prSet>
      <dgm:spPr/>
    </dgm:pt>
    <dgm:pt modelId="{1AE6089D-4EF1-47DC-9D3E-5B50FE0C7884}" type="pres">
      <dgm:prSet presAssocID="{05239546-C059-410A-9C1C-4AE814249CE4}" presName="sibTrans" presStyleCnt="0"/>
      <dgm:spPr/>
    </dgm:pt>
    <dgm:pt modelId="{C8E57E54-1B2B-4642-929B-4E71C4F7D9F6}" type="pres">
      <dgm:prSet presAssocID="{78D4A5F1-A4EE-47B4-9F37-8B29F1B31FCE}" presName="compNode" presStyleCnt="0"/>
      <dgm:spPr/>
    </dgm:pt>
    <dgm:pt modelId="{CEB527C9-57CC-4088-BD96-C72B74EE5498}" type="pres">
      <dgm:prSet presAssocID="{78D4A5F1-A4EE-47B4-9F37-8B29F1B31FC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0424801-7156-4A73-B2F7-61B13D4A495F}" type="pres">
      <dgm:prSet presAssocID="{78D4A5F1-A4EE-47B4-9F37-8B29F1B31F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D93B4B8-DD7D-4072-8699-80A8A99947B0}" type="pres">
      <dgm:prSet presAssocID="{78D4A5F1-A4EE-47B4-9F37-8B29F1B31FCE}" presName="spaceRect" presStyleCnt="0"/>
      <dgm:spPr/>
    </dgm:pt>
    <dgm:pt modelId="{2629F99C-F8B1-4C83-A4A1-B3C89BC39391}" type="pres">
      <dgm:prSet presAssocID="{78D4A5F1-A4EE-47B4-9F37-8B29F1B31FCE}" presName="textRect" presStyleLbl="revTx" presStyleIdx="1" presStyleCnt="4">
        <dgm:presLayoutVars>
          <dgm:chMax val="1"/>
          <dgm:chPref val="1"/>
        </dgm:presLayoutVars>
      </dgm:prSet>
      <dgm:spPr/>
    </dgm:pt>
    <dgm:pt modelId="{CAC05A16-BF39-497B-899E-2303C795AF55}" type="pres">
      <dgm:prSet presAssocID="{9D190121-CFB9-48E5-BB26-8374544E479B}" presName="sibTrans" presStyleCnt="0"/>
      <dgm:spPr/>
    </dgm:pt>
    <dgm:pt modelId="{1C8B12AB-F32C-459C-AC37-0F354451A969}" type="pres">
      <dgm:prSet presAssocID="{4D6A7BC0-1CC8-44DF-95B4-D2C73157C1A1}" presName="compNode" presStyleCnt="0"/>
      <dgm:spPr/>
    </dgm:pt>
    <dgm:pt modelId="{E0428285-F309-4D39-A815-F8EFAA37AECC}" type="pres">
      <dgm:prSet presAssocID="{4D6A7BC0-1CC8-44DF-95B4-D2C73157C1A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0E2B723-07EF-46FB-AF45-12A5DD0AD1FD}" type="pres">
      <dgm:prSet presAssocID="{4D6A7BC0-1CC8-44DF-95B4-D2C73157C1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FA57892-7180-42AF-BEE8-C2D5F0428AB9}" type="pres">
      <dgm:prSet presAssocID="{4D6A7BC0-1CC8-44DF-95B4-D2C73157C1A1}" presName="spaceRect" presStyleCnt="0"/>
      <dgm:spPr/>
    </dgm:pt>
    <dgm:pt modelId="{666DACFB-98A1-415D-A161-01695215718D}" type="pres">
      <dgm:prSet presAssocID="{4D6A7BC0-1CC8-44DF-95B4-D2C73157C1A1}" presName="textRect" presStyleLbl="revTx" presStyleIdx="2" presStyleCnt="4">
        <dgm:presLayoutVars>
          <dgm:chMax val="1"/>
          <dgm:chPref val="1"/>
        </dgm:presLayoutVars>
      </dgm:prSet>
      <dgm:spPr/>
    </dgm:pt>
    <dgm:pt modelId="{D7348D54-0E58-4DCD-BC9B-731F8569A23F}" type="pres">
      <dgm:prSet presAssocID="{90AE52E1-02F8-47A4-BCEE-B2551864134D}" presName="sibTrans" presStyleCnt="0"/>
      <dgm:spPr/>
    </dgm:pt>
    <dgm:pt modelId="{E0709830-18F7-46C8-BDAD-5871D5E101D2}" type="pres">
      <dgm:prSet presAssocID="{CC881AF4-3B12-4A8E-8ECF-3290CBEE5B8D}" presName="compNode" presStyleCnt="0"/>
      <dgm:spPr/>
    </dgm:pt>
    <dgm:pt modelId="{8D09C02A-A54B-4CC3-BCDA-A1FFB70FB4C0}" type="pres">
      <dgm:prSet presAssocID="{CC881AF4-3B12-4A8E-8ECF-3290CBEE5B8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C9CE8AB-BB7D-4B04-9FCD-AE1D6E7BB066}" type="pres">
      <dgm:prSet presAssocID="{CC881AF4-3B12-4A8E-8ECF-3290CBEE5B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86EE041-212B-4484-8B5F-FA1C9359CF36}" type="pres">
      <dgm:prSet presAssocID="{CC881AF4-3B12-4A8E-8ECF-3290CBEE5B8D}" presName="spaceRect" presStyleCnt="0"/>
      <dgm:spPr/>
    </dgm:pt>
    <dgm:pt modelId="{DC0391AF-E619-4F22-A4BE-97C20A9649E1}" type="pres">
      <dgm:prSet presAssocID="{CC881AF4-3B12-4A8E-8ECF-3290CBEE5B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0FB00D-A299-48C7-83F9-19AB966C2E87}" srcId="{1CF69B92-3A13-4EA6-9F4D-3418CFEFDA10}" destId="{CC881AF4-3B12-4A8E-8ECF-3290CBEE5B8D}" srcOrd="3" destOrd="0" parTransId="{A56A122E-26AA-43D7-97B1-4EEB1A4A3197}" sibTransId="{98540BDA-189B-454E-89CB-FCAF16EECF58}"/>
    <dgm:cxn modelId="{6D05B320-271C-44F4-A001-6ADF54AFBCBB}" type="presOf" srcId="{1CF69B92-3A13-4EA6-9F4D-3418CFEFDA10}" destId="{F12894AF-5918-435F-9874-9F83D687C578}" srcOrd="0" destOrd="0" presId="urn:microsoft.com/office/officeart/2018/5/layout/IconLeafLabelList"/>
    <dgm:cxn modelId="{619E2976-3B12-4AB2-AB70-EE835E481EEB}" type="presOf" srcId="{78D4A5F1-A4EE-47B4-9F37-8B29F1B31FCE}" destId="{2629F99C-F8B1-4C83-A4A1-B3C89BC39391}" srcOrd="0" destOrd="0" presId="urn:microsoft.com/office/officeart/2018/5/layout/IconLeafLabelList"/>
    <dgm:cxn modelId="{7504C790-EEE2-4741-B530-B8081BD89DC5}" type="presOf" srcId="{CC881AF4-3B12-4A8E-8ECF-3290CBEE5B8D}" destId="{DC0391AF-E619-4F22-A4BE-97C20A9649E1}" srcOrd="0" destOrd="0" presId="urn:microsoft.com/office/officeart/2018/5/layout/IconLeafLabelList"/>
    <dgm:cxn modelId="{DAF94CA1-9013-48FF-923B-BACA2C811FDE}" type="presOf" srcId="{4D6A7BC0-1CC8-44DF-95B4-D2C73157C1A1}" destId="{666DACFB-98A1-415D-A161-01695215718D}" srcOrd="0" destOrd="0" presId="urn:microsoft.com/office/officeart/2018/5/layout/IconLeafLabelList"/>
    <dgm:cxn modelId="{E6CE35B7-EB3D-4F13-BBCA-F7275592F5EF}" srcId="{1CF69B92-3A13-4EA6-9F4D-3418CFEFDA10}" destId="{78D4A5F1-A4EE-47B4-9F37-8B29F1B31FCE}" srcOrd="1" destOrd="0" parTransId="{903B79E2-7AEE-43B0-9C23-B077846D75F0}" sibTransId="{9D190121-CFB9-48E5-BB26-8374544E479B}"/>
    <dgm:cxn modelId="{FA9C9ED4-8071-45DC-B7FE-BEEE243112C1}" srcId="{1CF69B92-3A13-4EA6-9F4D-3418CFEFDA10}" destId="{4D6A7BC0-1CC8-44DF-95B4-D2C73157C1A1}" srcOrd="2" destOrd="0" parTransId="{096162FF-C02E-43CF-9FF4-D086600482E7}" sibTransId="{90AE52E1-02F8-47A4-BCEE-B2551864134D}"/>
    <dgm:cxn modelId="{1951C1EC-8F03-4543-A6C3-50C139BAB7C1}" type="presOf" srcId="{1C06E8EF-6FD8-45D9-96ED-8B016B511747}" destId="{F7798D67-54C7-4430-9E5E-3172727FECB5}" srcOrd="0" destOrd="0" presId="urn:microsoft.com/office/officeart/2018/5/layout/IconLeafLabelList"/>
    <dgm:cxn modelId="{885A7CF5-E072-4EA3-8631-0210D5C81488}" srcId="{1CF69B92-3A13-4EA6-9F4D-3418CFEFDA10}" destId="{1C06E8EF-6FD8-45D9-96ED-8B016B511747}" srcOrd="0" destOrd="0" parTransId="{F4CBDB23-F6E7-48ED-8558-CCF7DD8672F8}" sibTransId="{05239546-C059-410A-9C1C-4AE814249CE4}"/>
    <dgm:cxn modelId="{D6D96CAC-8B69-4F71-91FF-2CD705CA1C9E}" type="presParOf" srcId="{F12894AF-5918-435F-9874-9F83D687C578}" destId="{69F8758B-CA7D-4B49-9634-F891915DEC86}" srcOrd="0" destOrd="0" presId="urn:microsoft.com/office/officeart/2018/5/layout/IconLeafLabelList"/>
    <dgm:cxn modelId="{D0763D73-EAB2-4666-826D-BCA729AD66B4}" type="presParOf" srcId="{69F8758B-CA7D-4B49-9634-F891915DEC86}" destId="{F08F8335-4883-4EE2-AB0D-3389B075614A}" srcOrd="0" destOrd="0" presId="urn:microsoft.com/office/officeart/2018/5/layout/IconLeafLabelList"/>
    <dgm:cxn modelId="{1C661AAC-B2DE-45F3-8486-B55498F5FE24}" type="presParOf" srcId="{69F8758B-CA7D-4B49-9634-F891915DEC86}" destId="{7E03F976-92B8-4D62-BB27-06B24CC4403A}" srcOrd="1" destOrd="0" presId="urn:microsoft.com/office/officeart/2018/5/layout/IconLeafLabelList"/>
    <dgm:cxn modelId="{1BF84309-B619-4211-A75C-CF18D3166A0D}" type="presParOf" srcId="{69F8758B-CA7D-4B49-9634-F891915DEC86}" destId="{36243687-3490-4DDF-9276-E70C442ED297}" srcOrd="2" destOrd="0" presId="urn:microsoft.com/office/officeart/2018/5/layout/IconLeafLabelList"/>
    <dgm:cxn modelId="{5D86632A-9EC2-4ACF-B33C-9848A1A71578}" type="presParOf" srcId="{69F8758B-CA7D-4B49-9634-F891915DEC86}" destId="{F7798D67-54C7-4430-9E5E-3172727FECB5}" srcOrd="3" destOrd="0" presId="urn:microsoft.com/office/officeart/2018/5/layout/IconLeafLabelList"/>
    <dgm:cxn modelId="{FBE7025C-CD3D-467F-9D77-6847EC9E9FE3}" type="presParOf" srcId="{F12894AF-5918-435F-9874-9F83D687C578}" destId="{1AE6089D-4EF1-47DC-9D3E-5B50FE0C7884}" srcOrd="1" destOrd="0" presId="urn:microsoft.com/office/officeart/2018/5/layout/IconLeafLabelList"/>
    <dgm:cxn modelId="{8E525F0D-2F99-457B-B435-308C7397E67B}" type="presParOf" srcId="{F12894AF-5918-435F-9874-9F83D687C578}" destId="{C8E57E54-1B2B-4642-929B-4E71C4F7D9F6}" srcOrd="2" destOrd="0" presId="urn:microsoft.com/office/officeart/2018/5/layout/IconLeafLabelList"/>
    <dgm:cxn modelId="{0D5EEE40-1BBA-4D01-A7D4-92956AA6455D}" type="presParOf" srcId="{C8E57E54-1B2B-4642-929B-4E71C4F7D9F6}" destId="{CEB527C9-57CC-4088-BD96-C72B74EE5498}" srcOrd="0" destOrd="0" presId="urn:microsoft.com/office/officeart/2018/5/layout/IconLeafLabelList"/>
    <dgm:cxn modelId="{DC1B7818-EC52-47F6-998B-B66787A6426B}" type="presParOf" srcId="{C8E57E54-1B2B-4642-929B-4E71C4F7D9F6}" destId="{70424801-7156-4A73-B2F7-61B13D4A495F}" srcOrd="1" destOrd="0" presId="urn:microsoft.com/office/officeart/2018/5/layout/IconLeafLabelList"/>
    <dgm:cxn modelId="{AF908733-EEA6-45F2-9719-6763396047F3}" type="presParOf" srcId="{C8E57E54-1B2B-4642-929B-4E71C4F7D9F6}" destId="{0D93B4B8-DD7D-4072-8699-80A8A99947B0}" srcOrd="2" destOrd="0" presId="urn:microsoft.com/office/officeart/2018/5/layout/IconLeafLabelList"/>
    <dgm:cxn modelId="{5D44005C-0B1E-45E8-97C5-7B00099B0709}" type="presParOf" srcId="{C8E57E54-1B2B-4642-929B-4E71C4F7D9F6}" destId="{2629F99C-F8B1-4C83-A4A1-B3C89BC39391}" srcOrd="3" destOrd="0" presId="urn:microsoft.com/office/officeart/2018/5/layout/IconLeafLabelList"/>
    <dgm:cxn modelId="{DFE6B6A1-C81C-4B1B-9D56-B6CCBC35755B}" type="presParOf" srcId="{F12894AF-5918-435F-9874-9F83D687C578}" destId="{CAC05A16-BF39-497B-899E-2303C795AF55}" srcOrd="3" destOrd="0" presId="urn:microsoft.com/office/officeart/2018/5/layout/IconLeafLabelList"/>
    <dgm:cxn modelId="{C7EDC191-071F-47FF-96F5-A04A7FF4C9C7}" type="presParOf" srcId="{F12894AF-5918-435F-9874-9F83D687C578}" destId="{1C8B12AB-F32C-459C-AC37-0F354451A969}" srcOrd="4" destOrd="0" presId="urn:microsoft.com/office/officeart/2018/5/layout/IconLeafLabelList"/>
    <dgm:cxn modelId="{0D2AA644-840E-436C-8976-C4785F1B39CB}" type="presParOf" srcId="{1C8B12AB-F32C-459C-AC37-0F354451A969}" destId="{E0428285-F309-4D39-A815-F8EFAA37AECC}" srcOrd="0" destOrd="0" presId="urn:microsoft.com/office/officeart/2018/5/layout/IconLeafLabelList"/>
    <dgm:cxn modelId="{D143813F-34AC-47F9-8815-7768AE2B7B60}" type="presParOf" srcId="{1C8B12AB-F32C-459C-AC37-0F354451A969}" destId="{B0E2B723-07EF-46FB-AF45-12A5DD0AD1FD}" srcOrd="1" destOrd="0" presId="urn:microsoft.com/office/officeart/2018/5/layout/IconLeafLabelList"/>
    <dgm:cxn modelId="{8F24339A-B81A-4FB3-9529-B8A419F08370}" type="presParOf" srcId="{1C8B12AB-F32C-459C-AC37-0F354451A969}" destId="{AFA57892-7180-42AF-BEE8-C2D5F0428AB9}" srcOrd="2" destOrd="0" presId="urn:microsoft.com/office/officeart/2018/5/layout/IconLeafLabelList"/>
    <dgm:cxn modelId="{3DEF1447-F38D-4B66-8FD6-6431085EC497}" type="presParOf" srcId="{1C8B12AB-F32C-459C-AC37-0F354451A969}" destId="{666DACFB-98A1-415D-A161-01695215718D}" srcOrd="3" destOrd="0" presId="urn:microsoft.com/office/officeart/2018/5/layout/IconLeafLabelList"/>
    <dgm:cxn modelId="{FAA0E0A9-A4A1-4ADD-8443-06EE9E057FAC}" type="presParOf" srcId="{F12894AF-5918-435F-9874-9F83D687C578}" destId="{D7348D54-0E58-4DCD-BC9B-731F8569A23F}" srcOrd="5" destOrd="0" presId="urn:microsoft.com/office/officeart/2018/5/layout/IconLeafLabelList"/>
    <dgm:cxn modelId="{D0D49B33-1F6A-4A96-80EE-8AEEF31883FB}" type="presParOf" srcId="{F12894AF-5918-435F-9874-9F83D687C578}" destId="{E0709830-18F7-46C8-BDAD-5871D5E101D2}" srcOrd="6" destOrd="0" presId="urn:microsoft.com/office/officeart/2018/5/layout/IconLeafLabelList"/>
    <dgm:cxn modelId="{2C1B4118-854A-4C73-8AD8-F9574EB9A325}" type="presParOf" srcId="{E0709830-18F7-46C8-BDAD-5871D5E101D2}" destId="{8D09C02A-A54B-4CC3-BCDA-A1FFB70FB4C0}" srcOrd="0" destOrd="0" presId="urn:microsoft.com/office/officeart/2018/5/layout/IconLeafLabelList"/>
    <dgm:cxn modelId="{7422B628-7A4C-4F31-BB54-FFF021B980F0}" type="presParOf" srcId="{E0709830-18F7-46C8-BDAD-5871D5E101D2}" destId="{2C9CE8AB-BB7D-4B04-9FCD-AE1D6E7BB066}" srcOrd="1" destOrd="0" presId="urn:microsoft.com/office/officeart/2018/5/layout/IconLeafLabelList"/>
    <dgm:cxn modelId="{06AEA450-D37C-4E0A-9538-7E26267E9F74}" type="presParOf" srcId="{E0709830-18F7-46C8-BDAD-5871D5E101D2}" destId="{C86EE041-212B-4484-8B5F-FA1C9359CF36}" srcOrd="2" destOrd="0" presId="urn:microsoft.com/office/officeart/2018/5/layout/IconLeafLabelList"/>
    <dgm:cxn modelId="{1993C0A2-CFE7-4485-A962-E7E60D57CC33}" type="presParOf" srcId="{E0709830-18F7-46C8-BDAD-5871D5E101D2}" destId="{DC0391AF-E619-4F22-A4BE-97C20A9649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F48A8-5D55-4A01-9E56-8AB5972B0D9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38F580-62FD-43B5-859D-9E732FE96D94}">
      <dgm:prSet/>
      <dgm:spPr/>
      <dgm:t>
        <a:bodyPr/>
        <a:lstStyle/>
        <a:p>
          <a:r>
            <a:rPr lang="en-US" dirty="0"/>
            <a:t>In January 2018, the weight loss company moved to a subscription model for patients.</a:t>
          </a:r>
        </a:p>
      </dgm:t>
    </dgm:pt>
    <dgm:pt modelId="{5949D1C1-77C5-4845-BD9B-702CC3D6B482}" type="parTrans" cxnId="{5F8A3FF6-9D6E-4EA5-B240-2BF86B13D260}">
      <dgm:prSet/>
      <dgm:spPr/>
      <dgm:t>
        <a:bodyPr/>
        <a:lstStyle/>
        <a:p>
          <a:endParaRPr lang="en-US"/>
        </a:p>
      </dgm:t>
    </dgm:pt>
    <dgm:pt modelId="{11422841-724A-4673-8C9E-DCEEB08160D4}" type="sibTrans" cxnId="{5F8A3FF6-9D6E-4EA5-B240-2BF86B13D260}">
      <dgm:prSet/>
      <dgm:spPr/>
      <dgm:t>
        <a:bodyPr/>
        <a:lstStyle/>
        <a:p>
          <a:endParaRPr lang="en-US"/>
        </a:p>
      </dgm:t>
    </dgm:pt>
    <dgm:pt modelId="{317F3A3A-D527-474B-A6A0-27725838B80C}">
      <dgm:prSet/>
      <dgm:spPr/>
      <dgm:t>
        <a:bodyPr/>
        <a:lstStyle/>
        <a:p>
          <a:r>
            <a:rPr lang="en-US" dirty="0"/>
            <a:t>Previously, weight loss programs were purchased in 4, 6, and 10 week increments.</a:t>
          </a:r>
        </a:p>
      </dgm:t>
    </dgm:pt>
    <dgm:pt modelId="{AE94AE45-5AE9-4A31-A216-F8DDF31E89E1}" type="parTrans" cxnId="{C3899428-CB5A-4E11-8F75-F9BF7F1460BF}">
      <dgm:prSet/>
      <dgm:spPr/>
      <dgm:t>
        <a:bodyPr/>
        <a:lstStyle/>
        <a:p>
          <a:endParaRPr lang="en-US"/>
        </a:p>
      </dgm:t>
    </dgm:pt>
    <dgm:pt modelId="{274C7CCF-0AAF-40ED-A721-DA7DF78E1450}" type="sibTrans" cxnId="{C3899428-CB5A-4E11-8F75-F9BF7F1460BF}">
      <dgm:prSet/>
      <dgm:spPr/>
      <dgm:t>
        <a:bodyPr/>
        <a:lstStyle/>
        <a:p>
          <a:endParaRPr lang="en-US"/>
        </a:p>
      </dgm:t>
    </dgm:pt>
    <dgm:pt modelId="{ED4FA3DC-4C93-4C72-A937-8B63834471D7}">
      <dgm:prSet/>
      <dgm:spPr/>
      <dgm:t>
        <a:bodyPr/>
        <a:lstStyle/>
        <a:p>
          <a:r>
            <a:rPr lang="en-US" dirty="0"/>
            <a:t>In the subscription model, patients select a plan and automatic payments are made by credit card, or patients pay in full.</a:t>
          </a:r>
        </a:p>
      </dgm:t>
    </dgm:pt>
    <dgm:pt modelId="{7CAD8233-8301-438F-8B8D-768D31DB2217}" type="parTrans" cxnId="{47753AFF-45DF-49C2-ABA5-D68434400F49}">
      <dgm:prSet/>
      <dgm:spPr/>
      <dgm:t>
        <a:bodyPr/>
        <a:lstStyle/>
        <a:p>
          <a:endParaRPr lang="en-US"/>
        </a:p>
      </dgm:t>
    </dgm:pt>
    <dgm:pt modelId="{089E05CE-BCF4-4BF4-909E-5CF30B87992E}" type="sibTrans" cxnId="{47753AFF-45DF-49C2-ABA5-D68434400F49}">
      <dgm:prSet/>
      <dgm:spPr/>
      <dgm:t>
        <a:bodyPr/>
        <a:lstStyle/>
        <a:p>
          <a:endParaRPr lang="en-US"/>
        </a:p>
      </dgm:t>
    </dgm:pt>
    <dgm:pt modelId="{8E977BCC-9DC5-4CC9-B03B-55C9CD44C677}">
      <dgm:prSet/>
      <dgm:spPr/>
      <dgm:t>
        <a:bodyPr/>
        <a:lstStyle/>
        <a:p>
          <a:r>
            <a:rPr lang="en-US" dirty="0"/>
            <a:t>The first 12 months are guaranteed by contract. At the start of the 13</a:t>
          </a:r>
          <a:r>
            <a:rPr lang="en-US" baseline="30000" dirty="0"/>
            <a:t>th</a:t>
          </a:r>
          <a:r>
            <a:rPr lang="en-US" dirty="0"/>
            <a:t> month, patients are “month to month” and can cancel at anytime.</a:t>
          </a:r>
        </a:p>
      </dgm:t>
    </dgm:pt>
    <dgm:pt modelId="{4CA3D310-38B4-4876-BB82-878CDADED7E8}" type="parTrans" cxnId="{8CB45C26-7962-4303-8E02-9BF051484940}">
      <dgm:prSet/>
      <dgm:spPr/>
      <dgm:t>
        <a:bodyPr/>
        <a:lstStyle/>
        <a:p>
          <a:endParaRPr lang="en-US"/>
        </a:p>
      </dgm:t>
    </dgm:pt>
    <dgm:pt modelId="{D0095447-035A-4755-964E-366D0EBA10C1}" type="sibTrans" cxnId="{8CB45C26-7962-4303-8E02-9BF051484940}">
      <dgm:prSet/>
      <dgm:spPr/>
      <dgm:t>
        <a:bodyPr/>
        <a:lstStyle/>
        <a:p>
          <a:endParaRPr lang="en-US"/>
        </a:p>
      </dgm:t>
    </dgm:pt>
    <dgm:pt modelId="{6640FFE2-C3F5-484D-85DC-225D81E4D2AB}" type="pres">
      <dgm:prSet presAssocID="{711F48A8-5D55-4A01-9E56-8AB5972B0D92}" presName="linear" presStyleCnt="0">
        <dgm:presLayoutVars>
          <dgm:animLvl val="lvl"/>
          <dgm:resizeHandles val="exact"/>
        </dgm:presLayoutVars>
      </dgm:prSet>
      <dgm:spPr/>
    </dgm:pt>
    <dgm:pt modelId="{ED1D671F-381B-44F9-923F-B41B730D6A41}" type="pres">
      <dgm:prSet presAssocID="{1638F580-62FD-43B5-859D-9E732FE96D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1DDF89C-0D17-4147-8639-A4326CA00CDA}" type="pres">
      <dgm:prSet presAssocID="{11422841-724A-4673-8C9E-DCEEB08160D4}" presName="spacer" presStyleCnt="0"/>
      <dgm:spPr/>
    </dgm:pt>
    <dgm:pt modelId="{B8CA72F9-ED04-4D76-9BAC-4BFE96F68041}" type="pres">
      <dgm:prSet presAssocID="{317F3A3A-D527-474B-A6A0-27725838B8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88C20F-405C-43C0-A392-C9274B1C5E60}" type="pres">
      <dgm:prSet presAssocID="{274C7CCF-0AAF-40ED-A721-DA7DF78E1450}" presName="spacer" presStyleCnt="0"/>
      <dgm:spPr/>
    </dgm:pt>
    <dgm:pt modelId="{7D4C8E40-AA20-4D59-AD9B-8F2FA43A22D1}" type="pres">
      <dgm:prSet presAssocID="{ED4FA3DC-4C93-4C72-A937-8B63834471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DB7C7E5-D7BC-4E04-9115-672B38CE1B7C}" type="pres">
      <dgm:prSet presAssocID="{089E05CE-BCF4-4BF4-909E-5CF30B87992E}" presName="spacer" presStyleCnt="0"/>
      <dgm:spPr/>
    </dgm:pt>
    <dgm:pt modelId="{E09136FB-980B-4556-9D87-9EFFB295B857}" type="pres">
      <dgm:prSet presAssocID="{8E977BCC-9DC5-4CC9-B03B-55C9CD44C6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CB45C26-7962-4303-8E02-9BF051484940}" srcId="{711F48A8-5D55-4A01-9E56-8AB5972B0D92}" destId="{8E977BCC-9DC5-4CC9-B03B-55C9CD44C677}" srcOrd="3" destOrd="0" parTransId="{4CA3D310-38B4-4876-BB82-878CDADED7E8}" sibTransId="{D0095447-035A-4755-964E-366D0EBA10C1}"/>
    <dgm:cxn modelId="{C3899428-CB5A-4E11-8F75-F9BF7F1460BF}" srcId="{711F48A8-5D55-4A01-9E56-8AB5972B0D92}" destId="{317F3A3A-D527-474B-A6A0-27725838B80C}" srcOrd="1" destOrd="0" parTransId="{AE94AE45-5AE9-4A31-A216-F8DDF31E89E1}" sibTransId="{274C7CCF-0AAF-40ED-A721-DA7DF78E1450}"/>
    <dgm:cxn modelId="{DD777362-F90A-497C-8667-1EE0D4A33E09}" type="presOf" srcId="{8E977BCC-9DC5-4CC9-B03B-55C9CD44C677}" destId="{E09136FB-980B-4556-9D87-9EFFB295B857}" srcOrd="0" destOrd="0" presId="urn:microsoft.com/office/officeart/2005/8/layout/vList2"/>
    <dgm:cxn modelId="{F2013545-ECF0-4B0C-8C28-EE4E1B8AA216}" type="presOf" srcId="{317F3A3A-D527-474B-A6A0-27725838B80C}" destId="{B8CA72F9-ED04-4D76-9BAC-4BFE96F68041}" srcOrd="0" destOrd="0" presId="urn:microsoft.com/office/officeart/2005/8/layout/vList2"/>
    <dgm:cxn modelId="{8429C39D-4746-4275-8A16-9159FD88C26D}" type="presOf" srcId="{711F48A8-5D55-4A01-9E56-8AB5972B0D92}" destId="{6640FFE2-C3F5-484D-85DC-225D81E4D2AB}" srcOrd="0" destOrd="0" presId="urn:microsoft.com/office/officeart/2005/8/layout/vList2"/>
    <dgm:cxn modelId="{C2536BDC-A2C0-4B21-BCD1-B50949DF2F00}" type="presOf" srcId="{1638F580-62FD-43B5-859D-9E732FE96D94}" destId="{ED1D671F-381B-44F9-923F-B41B730D6A41}" srcOrd="0" destOrd="0" presId="urn:microsoft.com/office/officeart/2005/8/layout/vList2"/>
    <dgm:cxn modelId="{22ACB7EB-95C2-44EC-9427-A088C95408F6}" type="presOf" srcId="{ED4FA3DC-4C93-4C72-A937-8B63834471D7}" destId="{7D4C8E40-AA20-4D59-AD9B-8F2FA43A22D1}" srcOrd="0" destOrd="0" presId="urn:microsoft.com/office/officeart/2005/8/layout/vList2"/>
    <dgm:cxn modelId="{5F8A3FF6-9D6E-4EA5-B240-2BF86B13D260}" srcId="{711F48A8-5D55-4A01-9E56-8AB5972B0D92}" destId="{1638F580-62FD-43B5-859D-9E732FE96D94}" srcOrd="0" destOrd="0" parTransId="{5949D1C1-77C5-4845-BD9B-702CC3D6B482}" sibTransId="{11422841-724A-4673-8C9E-DCEEB08160D4}"/>
    <dgm:cxn modelId="{47753AFF-45DF-49C2-ABA5-D68434400F49}" srcId="{711F48A8-5D55-4A01-9E56-8AB5972B0D92}" destId="{ED4FA3DC-4C93-4C72-A937-8B63834471D7}" srcOrd="2" destOrd="0" parTransId="{7CAD8233-8301-438F-8B8D-768D31DB2217}" sibTransId="{089E05CE-BCF4-4BF4-909E-5CF30B87992E}"/>
    <dgm:cxn modelId="{08DBB680-7020-4240-A025-4B7FCAAAF95F}" type="presParOf" srcId="{6640FFE2-C3F5-484D-85DC-225D81E4D2AB}" destId="{ED1D671F-381B-44F9-923F-B41B730D6A41}" srcOrd="0" destOrd="0" presId="urn:microsoft.com/office/officeart/2005/8/layout/vList2"/>
    <dgm:cxn modelId="{276D7AF5-A5ED-4635-86A2-BC7FF6FC1ED6}" type="presParOf" srcId="{6640FFE2-C3F5-484D-85DC-225D81E4D2AB}" destId="{11DDF89C-0D17-4147-8639-A4326CA00CDA}" srcOrd="1" destOrd="0" presId="urn:microsoft.com/office/officeart/2005/8/layout/vList2"/>
    <dgm:cxn modelId="{FB661ADF-094E-4A57-A5BD-E5BD1E2B5A9A}" type="presParOf" srcId="{6640FFE2-C3F5-484D-85DC-225D81E4D2AB}" destId="{B8CA72F9-ED04-4D76-9BAC-4BFE96F68041}" srcOrd="2" destOrd="0" presId="urn:microsoft.com/office/officeart/2005/8/layout/vList2"/>
    <dgm:cxn modelId="{1E1096C0-F333-4691-A49D-085611F3C1BD}" type="presParOf" srcId="{6640FFE2-C3F5-484D-85DC-225D81E4D2AB}" destId="{9D88C20F-405C-43C0-A392-C9274B1C5E60}" srcOrd="3" destOrd="0" presId="urn:microsoft.com/office/officeart/2005/8/layout/vList2"/>
    <dgm:cxn modelId="{5CDB04DA-8FC6-46EF-8DB0-1AF0CD865691}" type="presParOf" srcId="{6640FFE2-C3F5-484D-85DC-225D81E4D2AB}" destId="{7D4C8E40-AA20-4D59-AD9B-8F2FA43A22D1}" srcOrd="4" destOrd="0" presId="urn:microsoft.com/office/officeart/2005/8/layout/vList2"/>
    <dgm:cxn modelId="{808F60A4-E9D0-48D0-AF2C-FF719846FF8D}" type="presParOf" srcId="{6640FFE2-C3F5-484D-85DC-225D81E4D2AB}" destId="{0DB7C7E5-D7BC-4E04-9115-672B38CE1B7C}" srcOrd="5" destOrd="0" presId="urn:microsoft.com/office/officeart/2005/8/layout/vList2"/>
    <dgm:cxn modelId="{B4B17422-F41C-43B6-B9FC-614694EBE5EA}" type="presParOf" srcId="{6640FFE2-C3F5-484D-85DC-225D81E4D2AB}" destId="{E09136FB-980B-4556-9D87-9EFFB295B8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1C8ACF-DC47-4317-8C28-A42FD061469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90C85F-4E99-46B6-BB13-CBACBD0497A9}">
      <dgm:prSet/>
      <dgm:spPr/>
      <dgm:t>
        <a:bodyPr/>
        <a:lstStyle/>
        <a:p>
          <a:r>
            <a:rPr lang="en-US"/>
            <a:t>Create Hypothesis for solving Problem</a:t>
          </a:r>
        </a:p>
      </dgm:t>
    </dgm:pt>
    <dgm:pt modelId="{0057CE6E-F28E-4592-A5DC-1C565C6D3892}" type="parTrans" cxnId="{9FDB5F8F-B9C5-4D82-A8EF-245B0CF9B7E9}">
      <dgm:prSet/>
      <dgm:spPr/>
      <dgm:t>
        <a:bodyPr/>
        <a:lstStyle/>
        <a:p>
          <a:endParaRPr lang="en-US"/>
        </a:p>
      </dgm:t>
    </dgm:pt>
    <dgm:pt modelId="{C5138D1F-518A-456F-89EF-C7CF422C9071}" type="sibTrans" cxnId="{9FDB5F8F-B9C5-4D82-A8EF-245B0CF9B7E9}">
      <dgm:prSet/>
      <dgm:spPr/>
      <dgm:t>
        <a:bodyPr/>
        <a:lstStyle/>
        <a:p>
          <a:endParaRPr lang="en-US"/>
        </a:p>
      </dgm:t>
    </dgm:pt>
    <dgm:pt modelId="{B3EA4C06-1092-41E0-AC4C-6D8E4B07C57E}">
      <dgm:prSet/>
      <dgm:spPr/>
      <dgm:t>
        <a:bodyPr/>
        <a:lstStyle/>
        <a:p>
          <a:r>
            <a:rPr lang="en-US"/>
            <a:t>Pull data from SQL Database</a:t>
          </a:r>
        </a:p>
      </dgm:t>
    </dgm:pt>
    <dgm:pt modelId="{4BD4F533-3B8B-44F1-AB8B-AB5473C49397}" type="parTrans" cxnId="{37F7845C-2C2E-4E0A-AD4B-179BEFCA3AFA}">
      <dgm:prSet/>
      <dgm:spPr/>
      <dgm:t>
        <a:bodyPr/>
        <a:lstStyle/>
        <a:p>
          <a:endParaRPr lang="en-US"/>
        </a:p>
      </dgm:t>
    </dgm:pt>
    <dgm:pt modelId="{972E6B70-3E61-4D89-A172-C87AC165A7C4}" type="sibTrans" cxnId="{37F7845C-2C2E-4E0A-AD4B-179BEFCA3AFA}">
      <dgm:prSet/>
      <dgm:spPr/>
      <dgm:t>
        <a:bodyPr/>
        <a:lstStyle/>
        <a:p>
          <a:endParaRPr lang="en-US"/>
        </a:p>
      </dgm:t>
    </dgm:pt>
    <dgm:pt modelId="{963EE744-4A6E-4F93-86D8-7C98D016C472}">
      <dgm:prSet/>
      <dgm:spPr/>
      <dgm:t>
        <a:bodyPr/>
        <a:lstStyle/>
        <a:p>
          <a:r>
            <a:rPr lang="en-US"/>
            <a:t>Clean Data (hide and create alternative Patient ID for HIPAA compliance)</a:t>
          </a:r>
        </a:p>
      </dgm:t>
    </dgm:pt>
    <dgm:pt modelId="{E4063457-0388-440D-8FC6-B77E5A87CA60}" type="parTrans" cxnId="{36568441-CD4D-4BBC-9B1A-D8AD0970267B}">
      <dgm:prSet/>
      <dgm:spPr/>
      <dgm:t>
        <a:bodyPr/>
        <a:lstStyle/>
        <a:p>
          <a:endParaRPr lang="en-US"/>
        </a:p>
      </dgm:t>
    </dgm:pt>
    <dgm:pt modelId="{62FFF4D0-904C-4032-899C-E74BCC356C4A}" type="sibTrans" cxnId="{36568441-CD4D-4BBC-9B1A-D8AD0970267B}">
      <dgm:prSet/>
      <dgm:spPr/>
      <dgm:t>
        <a:bodyPr/>
        <a:lstStyle/>
        <a:p>
          <a:endParaRPr lang="en-US"/>
        </a:p>
      </dgm:t>
    </dgm:pt>
    <dgm:pt modelId="{E4721ACF-DDC7-4252-B4B5-4FCFE50D10A1}">
      <dgm:prSet/>
      <dgm:spPr/>
      <dgm:t>
        <a:bodyPr/>
        <a:lstStyle/>
        <a:p>
          <a:r>
            <a:rPr lang="en-US"/>
            <a:t>Modify Data using Pandas</a:t>
          </a:r>
        </a:p>
      </dgm:t>
    </dgm:pt>
    <dgm:pt modelId="{4BF88451-A9B4-44BA-A684-AA4FD0E17DFF}" type="parTrans" cxnId="{41B2A91C-CB84-4AF2-827D-795A740B623A}">
      <dgm:prSet/>
      <dgm:spPr/>
      <dgm:t>
        <a:bodyPr/>
        <a:lstStyle/>
        <a:p>
          <a:endParaRPr lang="en-US"/>
        </a:p>
      </dgm:t>
    </dgm:pt>
    <dgm:pt modelId="{F059CF90-8054-4796-8A9C-DE931D1DB4AD}" type="sibTrans" cxnId="{41B2A91C-CB84-4AF2-827D-795A740B623A}">
      <dgm:prSet/>
      <dgm:spPr/>
      <dgm:t>
        <a:bodyPr/>
        <a:lstStyle/>
        <a:p>
          <a:endParaRPr lang="en-US"/>
        </a:p>
      </dgm:t>
    </dgm:pt>
    <dgm:pt modelId="{DA981B61-044E-4F70-8C13-B76607290E03}">
      <dgm:prSet/>
      <dgm:spPr/>
      <dgm:t>
        <a:bodyPr/>
        <a:lstStyle/>
        <a:p>
          <a:r>
            <a:rPr lang="en-US"/>
            <a:t>Create Machine Learning Algorithm for training and testing of data</a:t>
          </a:r>
        </a:p>
      </dgm:t>
    </dgm:pt>
    <dgm:pt modelId="{B28786D8-A268-4C62-8E8E-C1E5F2A54F3B}" type="parTrans" cxnId="{93E4E040-482C-453B-94A3-DFD0CEBBB471}">
      <dgm:prSet/>
      <dgm:spPr/>
      <dgm:t>
        <a:bodyPr/>
        <a:lstStyle/>
        <a:p>
          <a:endParaRPr lang="en-US"/>
        </a:p>
      </dgm:t>
    </dgm:pt>
    <dgm:pt modelId="{59E715EE-19D0-47CE-8959-67EAAA9CB1A9}" type="sibTrans" cxnId="{93E4E040-482C-453B-94A3-DFD0CEBBB471}">
      <dgm:prSet/>
      <dgm:spPr/>
      <dgm:t>
        <a:bodyPr/>
        <a:lstStyle/>
        <a:p>
          <a:endParaRPr lang="en-US"/>
        </a:p>
      </dgm:t>
    </dgm:pt>
    <dgm:pt modelId="{FD4CABB9-925A-4F85-B5B8-E4B44B00537D}">
      <dgm:prSet/>
      <dgm:spPr/>
      <dgm:t>
        <a:bodyPr/>
        <a:lstStyle/>
        <a:p>
          <a:r>
            <a:rPr lang="en-US"/>
            <a:t>Create visualization in Power Bi to determine data trends</a:t>
          </a:r>
        </a:p>
      </dgm:t>
    </dgm:pt>
    <dgm:pt modelId="{2E98ED15-337D-4A2A-AAC0-EE815A2AA76A}" type="parTrans" cxnId="{8E929514-666B-4CA6-8552-65258348E14B}">
      <dgm:prSet/>
      <dgm:spPr/>
      <dgm:t>
        <a:bodyPr/>
        <a:lstStyle/>
        <a:p>
          <a:endParaRPr lang="en-US"/>
        </a:p>
      </dgm:t>
    </dgm:pt>
    <dgm:pt modelId="{25FA3B89-AF1A-4CEE-90B5-B3E3356A4170}" type="sibTrans" cxnId="{8E929514-666B-4CA6-8552-65258348E14B}">
      <dgm:prSet/>
      <dgm:spPr/>
      <dgm:t>
        <a:bodyPr/>
        <a:lstStyle/>
        <a:p>
          <a:endParaRPr lang="en-US"/>
        </a:p>
      </dgm:t>
    </dgm:pt>
    <dgm:pt modelId="{503260AD-7356-433E-86C0-E4846AAC1A03}">
      <dgm:prSet/>
      <dgm:spPr/>
      <dgm:t>
        <a:bodyPr/>
        <a:lstStyle/>
        <a:p>
          <a:r>
            <a:rPr lang="en-US"/>
            <a:t>Review findings to answer Hypothesis</a:t>
          </a:r>
        </a:p>
      </dgm:t>
    </dgm:pt>
    <dgm:pt modelId="{3B9BC7F2-7A0D-4045-8712-FC55BBE5DCB9}" type="parTrans" cxnId="{C9390E9F-A57C-4F5B-B054-6AE618DFDEC9}">
      <dgm:prSet/>
      <dgm:spPr/>
      <dgm:t>
        <a:bodyPr/>
        <a:lstStyle/>
        <a:p>
          <a:endParaRPr lang="en-US"/>
        </a:p>
      </dgm:t>
    </dgm:pt>
    <dgm:pt modelId="{D0B7DAE3-19C3-4789-AC0B-147978EF9E2D}" type="sibTrans" cxnId="{C9390E9F-A57C-4F5B-B054-6AE618DFDEC9}">
      <dgm:prSet/>
      <dgm:spPr/>
      <dgm:t>
        <a:bodyPr/>
        <a:lstStyle/>
        <a:p>
          <a:endParaRPr lang="en-US"/>
        </a:p>
      </dgm:t>
    </dgm:pt>
    <dgm:pt modelId="{7570B761-AD26-4EA7-BB9D-BB9DB6BA0A0F}" type="pres">
      <dgm:prSet presAssocID="{651C8ACF-DC47-4317-8C28-A42FD061469C}" presName="root" presStyleCnt="0">
        <dgm:presLayoutVars>
          <dgm:dir/>
          <dgm:resizeHandles val="exact"/>
        </dgm:presLayoutVars>
      </dgm:prSet>
      <dgm:spPr/>
    </dgm:pt>
    <dgm:pt modelId="{C6E2C703-16AF-4033-A10A-1A145C6E477B}" type="pres">
      <dgm:prSet presAssocID="{3290C85F-4E99-46B6-BB13-CBACBD0497A9}" presName="compNode" presStyleCnt="0"/>
      <dgm:spPr/>
    </dgm:pt>
    <dgm:pt modelId="{6F284ABF-8D82-4607-8E99-297DF4B5483C}" type="pres">
      <dgm:prSet presAssocID="{3290C85F-4E99-46B6-BB13-CBACBD0497A9}" presName="bgRect" presStyleLbl="bgShp" presStyleIdx="0" presStyleCnt="7"/>
      <dgm:spPr/>
    </dgm:pt>
    <dgm:pt modelId="{C40C0A40-F894-4767-8CCA-F726E90D1168}" type="pres">
      <dgm:prSet presAssocID="{3290C85F-4E99-46B6-BB13-CBACBD0497A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5B2BCED-B552-4EC6-9E7C-DC0C893245A9}" type="pres">
      <dgm:prSet presAssocID="{3290C85F-4E99-46B6-BB13-CBACBD0497A9}" presName="spaceRect" presStyleCnt="0"/>
      <dgm:spPr/>
    </dgm:pt>
    <dgm:pt modelId="{F95B4DA1-7ABA-4901-9A1E-464CE7997CB2}" type="pres">
      <dgm:prSet presAssocID="{3290C85F-4E99-46B6-BB13-CBACBD0497A9}" presName="parTx" presStyleLbl="revTx" presStyleIdx="0" presStyleCnt="7">
        <dgm:presLayoutVars>
          <dgm:chMax val="0"/>
          <dgm:chPref val="0"/>
        </dgm:presLayoutVars>
      </dgm:prSet>
      <dgm:spPr/>
    </dgm:pt>
    <dgm:pt modelId="{722D58B1-2FFE-4EE1-9FBB-836A564669D9}" type="pres">
      <dgm:prSet presAssocID="{C5138D1F-518A-456F-89EF-C7CF422C9071}" presName="sibTrans" presStyleCnt="0"/>
      <dgm:spPr/>
    </dgm:pt>
    <dgm:pt modelId="{EE78487F-FB0D-4F20-A309-449FB0E41F81}" type="pres">
      <dgm:prSet presAssocID="{B3EA4C06-1092-41E0-AC4C-6D8E4B07C57E}" presName="compNode" presStyleCnt="0"/>
      <dgm:spPr/>
    </dgm:pt>
    <dgm:pt modelId="{805E4AA3-1D69-492A-B066-C95721CF05CD}" type="pres">
      <dgm:prSet presAssocID="{B3EA4C06-1092-41E0-AC4C-6D8E4B07C57E}" presName="bgRect" presStyleLbl="bgShp" presStyleIdx="1" presStyleCnt="7"/>
      <dgm:spPr/>
    </dgm:pt>
    <dgm:pt modelId="{2C3CDA7E-5BB8-40B2-BF01-21EFC45D1696}" type="pres">
      <dgm:prSet presAssocID="{B3EA4C06-1092-41E0-AC4C-6D8E4B07C57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E671DB-74C8-4995-B537-037D066386E9}" type="pres">
      <dgm:prSet presAssocID="{B3EA4C06-1092-41E0-AC4C-6D8E4B07C57E}" presName="spaceRect" presStyleCnt="0"/>
      <dgm:spPr/>
    </dgm:pt>
    <dgm:pt modelId="{4DB7EB07-7F5B-4DA1-8AC9-EB5DA7A4C2F3}" type="pres">
      <dgm:prSet presAssocID="{B3EA4C06-1092-41E0-AC4C-6D8E4B07C57E}" presName="parTx" presStyleLbl="revTx" presStyleIdx="1" presStyleCnt="7">
        <dgm:presLayoutVars>
          <dgm:chMax val="0"/>
          <dgm:chPref val="0"/>
        </dgm:presLayoutVars>
      </dgm:prSet>
      <dgm:spPr/>
    </dgm:pt>
    <dgm:pt modelId="{AF1FFE98-C946-4DD5-800D-BE0EA0789096}" type="pres">
      <dgm:prSet presAssocID="{972E6B70-3E61-4D89-A172-C87AC165A7C4}" presName="sibTrans" presStyleCnt="0"/>
      <dgm:spPr/>
    </dgm:pt>
    <dgm:pt modelId="{9E5D9119-4FF6-427C-8350-BF722A3622A9}" type="pres">
      <dgm:prSet presAssocID="{963EE744-4A6E-4F93-86D8-7C98D016C472}" presName="compNode" presStyleCnt="0"/>
      <dgm:spPr/>
    </dgm:pt>
    <dgm:pt modelId="{59B39C97-C061-4F91-8B01-7C7015985765}" type="pres">
      <dgm:prSet presAssocID="{963EE744-4A6E-4F93-86D8-7C98D016C472}" presName="bgRect" presStyleLbl="bgShp" presStyleIdx="2" presStyleCnt="7"/>
      <dgm:spPr/>
    </dgm:pt>
    <dgm:pt modelId="{5AA6E131-0177-4319-AC3B-BBB72711527A}" type="pres">
      <dgm:prSet presAssocID="{963EE744-4A6E-4F93-86D8-7C98D016C47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B6D964-2A92-4A69-959F-77595C1E60B0}" type="pres">
      <dgm:prSet presAssocID="{963EE744-4A6E-4F93-86D8-7C98D016C472}" presName="spaceRect" presStyleCnt="0"/>
      <dgm:spPr/>
    </dgm:pt>
    <dgm:pt modelId="{FFF69803-8518-4149-ADA5-BC6CA8AA7065}" type="pres">
      <dgm:prSet presAssocID="{963EE744-4A6E-4F93-86D8-7C98D016C472}" presName="parTx" presStyleLbl="revTx" presStyleIdx="2" presStyleCnt="7">
        <dgm:presLayoutVars>
          <dgm:chMax val="0"/>
          <dgm:chPref val="0"/>
        </dgm:presLayoutVars>
      </dgm:prSet>
      <dgm:spPr/>
    </dgm:pt>
    <dgm:pt modelId="{5F5A345E-12AD-402C-A015-217DF1677FF6}" type="pres">
      <dgm:prSet presAssocID="{62FFF4D0-904C-4032-899C-E74BCC356C4A}" presName="sibTrans" presStyleCnt="0"/>
      <dgm:spPr/>
    </dgm:pt>
    <dgm:pt modelId="{6DB9EA08-08F3-4E6B-9A5F-E157655192DA}" type="pres">
      <dgm:prSet presAssocID="{E4721ACF-DDC7-4252-B4B5-4FCFE50D10A1}" presName="compNode" presStyleCnt="0"/>
      <dgm:spPr/>
    </dgm:pt>
    <dgm:pt modelId="{DD238A40-3AA3-4657-8AB6-A6691ADDEF55}" type="pres">
      <dgm:prSet presAssocID="{E4721ACF-DDC7-4252-B4B5-4FCFE50D10A1}" presName="bgRect" presStyleLbl="bgShp" presStyleIdx="3" presStyleCnt="7"/>
      <dgm:spPr/>
    </dgm:pt>
    <dgm:pt modelId="{A1364132-C06D-4C0B-906F-41251432B781}" type="pres">
      <dgm:prSet presAssocID="{E4721ACF-DDC7-4252-B4B5-4FCFE50D10A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35D9DBA-C960-4B10-B045-DAED3530DD50}" type="pres">
      <dgm:prSet presAssocID="{E4721ACF-DDC7-4252-B4B5-4FCFE50D10A1}" presName="spaceRect" presStyleCnt="0"/>
      <dgm:spPr/>
    </dgm:pt>
    <dgm:pt modelId="{40809092-9951-42C7-9371-F1823F348A11}" type="pres">
      <dgm:prSet presAssocID="{E4721ACF-DDC7-4252-B4B5-4FCFE50D10A1}" presName="parTx" presStyleLbl="revTx" presStyleIdx="3" presStyleCnt="7">
        <dgm:presLayoutVars>
          <dgm:chMax val="0"/>
          <dgm:chPref val="0"/>
        </dgm:presLayoutVars>
      </dgm:prSet>
      <dgm:spPr/>
    </dgm:pt>
    <dgm:pt modelId="{A9870688-F65B-410E-9871-06BCBCA16CFF}" type="pres">
      <dgm:prSet presAssocID="{F059CF90-8054-4796-8A9C-DE931D1DB4AD}" presName="sibTrans" presStyleCnt="0"/>
      <dgm:spPr/>
    </dgm:pt>
    <dgm:pt modelId="{0832B8B2-0D9C-49EB-8F94-E83065EE6E80}" type="pres">
      <dgm:prSet presAssocID="{DA981B61-044E-4F70-8C13-B76607290E03}" presName="compNode" presStyleCnt="0"/>
      <dgm:spPr/>
    </dgm:pt>
    <dgm:pt modelId="{5DD39083-9992-47E6-B204-EEC8A80F0CC0}" type="pres">
      <dgm:prSet presAssocID="{DA981B61-044E-4F70-8C13-B76607290E03}" presName="bgRect" presStyleLbl="bgShp" presStyleIdx="4" presStyleCnt="7"/>
      <dgm:spPr/>
    </dgm:pt>
    <dgm:pt modelId="{23979D08-4932-49BF-81B2-7A1947B16E76}" type="pres">
      <dgm:prSet presAssocID="{DA981B61-044E-4F70-8C13-B76607290E0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485441-5682-4418-9003-6A380A2BAACF}" type="pres">
      <dgm:prSet presAssocID="{DA981B61-044E-4F70-8C13-B76607290E03}" presName="spaceRect" presStyleCnt="0"/>
      <dgm:spPr/>
    </dgm:pt>
    <dgm:pt modelId="{00664D8B-BA0D-4B0B-9ED5-742F5B3EA0BC}" type="pres">
      <dgm:prSet presAssocID="{DA981B61-044E-4F70-8C13-B76607290E03}" presName="parTx" presStyleLbl="revTx" presStyleIdx="4" presStyleCnt="7">
        <dgm:presLayoutVars>
          <dgm:chMax val="0"/>
          <dgm:chPref val="0"/>
        </dgm:presLayoutVars>
      </dgm:prSet>
      <dgm:spPr/>
    </dgm:pt>
    <dgm:pt modelId="{FBF0EEBE-3AB0-4737-88D1-97814FBEBCCD}" type="pres">
      <dgm:prSet presAssocID="{59E715EE-19D0-47CE-8959-67EAAA9CB1A9}" presName="sibTrans" presStyleCnt="0"/>
      <dgm:spPr/>
    </dgm:pt>
    <dgm:pt modelId="{EE047264-EE32-4D10-8DD7-62A4C2402880}" type="pres">
      <dgm:prSet presAssocID="{FD4CABB9-925A-4F85-B5B8-E4B44B00537D}" presName="compNode" presStyleCnt="0"/>
      <dgm:spPr/>
    </dgm:pt>
    <dgm:pt modelId="{CAF462A1-1539-4808-9BF6-38000728BD34}" type="pres">
      <dgm:prSet presAssocID="{FD4CABB9-925A-4F85-B5B8-E4B44B00537D}" presName="bgRect" presStyleLbl="bgShp" presStyleIdx="5" presStyleCnt="7"/>
      <dgm:spPr/>
    </dgm:pt>
    <dgm:pt modelId="{3BAF7BEE-827F-486B-A745-57AC0796C937}" type="pres">
      <dgm:prSet presAssocID="{FD4CABB9-925A-4F85-B5B8-E4B44B00537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9C467A7-982F-4583-A773-F260F08F67AF}" type="pres">
      <dgm:prSet presAssocID="{FD4CABB9-925A-4F85-B5B8-E4B44B00537D}" presName="spaceRect" presStyleCnt="0"/>
      <dgm:spPr/>
    </dgm:pt>
    <dgm:pt modelId="{74975139-F245-46F7-B568-CF8D033D8A14}" type="pres">
      <dgm:prSet presAssocID="{FD4CABB9-925A-4F85-B5B8-E4B44B00537D}" presName="parTx" presStyleLbl="revTx" presStyleIdx="5" presStyleCnt="7">
        <dgm:presLayoutVars>
          <dgm:chMax val="0"/>
          <dgm:chPref val="0"/>
        </dgm:presLayoutVars>
      </dgm:prSet>
      <dgm:spPr/>
    </dgm:pt>
    <dgm:pt modelId="{58921532-6745-4B4C-97C1-0307A89C3E5E}" type="pres">
      <dgm:prSet presAssocID="{25FA3B89-AF1A-4CEE-90B5-B3E3356A4170}" presName="sibTrans" presStyleCnt="0"/>
      <dgm:spPr/>
    </dgm:pt>
    <dgm:pt modelId="{36A2BA93-5BC1-4BFA-BB9C-AB5676471CCA}" type="pres">
      <dgm:prSet presAssocID="{503260AD-7356-433E-86C0-E4846AAC1A03}" presName="compNode" presStyleCnt="0"/>
      <dgm:spPr/>
    </dgm:pt>
    <dgm:pt modelId="{5C9959EF-14F2-45B8-B62C-8173EBE8576F}" type="pres">
      <dgm:prSet presAssocID="{503260AD-7356-433E-86C0-E4846AAC1A03}" presName="bgRect" presStyleLbl="bgShp" presStyleIdx="6" presStyleCnt="7"/>
      <dgm:spPr/>
    </dgm:pt>
    <dgm:pt modelId="{65EC31E3-CB97-42BD-B5F8-338A744C007B}" type="pres">
      <dgm:prSet presAssocID="{503260AD-7356-433E-86C0-E4846AAC1A0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ACFB69A-2E17-4C88-99A1-F3E7BBD94AAB}" type="pres">
      <dgm:prSet presAssocID="{503260AD-7356-433E-86C0-E4846AAC1A03}" presName="spaceRect" presStyleCnt="0"/>
      <dgm:spPr/>
    </dgm:pt>
    <dgm:pt modelId="{50385066-8F22-4145-A61F-C1042924EDC7}" type="pres">
      <dgm:prSet presAssocID="{503260AD-7356-433E-86C0-E4846AAC1A0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A9B4711-0C39-4624-BE6D-62678B2AB961}" type="presOf" srcId="{E4721ACF-DDC7-4252-B4B5-4FCFE50D10A1}" destId="{40809092-9951-42C7-9371-F1823F348A11}" srcOrd="0" destOrd="0" presId="urn:microsoft.com/office/officeart/2018/2/layout/IconVerticalSolidList"/>
    <dgm:cxn modelId="{8E929514-666B-4CA6-8552-65258348E14B}" srcId="{651C8ACF-DC47-4317-8C28-A42FD061469C}" destId="{FD4CABB9-925A-4F85-B5B8-E4B44B00537D}" srcOrd="5" destOrd="0" parTransId="{2E98ED15-337D-4A2A-AAC0-EE815A2AA76A}" sibTransId="{25FA3B89-AF1A-4CEE-90B5-B3E3356A4170}"/>
    <dgm:cxn modelId="{41B2A91C-CB84-4AF2-827D-795A740B623A}" srcId="{651C8ACF-DC47-4317-8C28-A42FD061469C}" destId="{E4721ACF-DDC7-4252-B4B5-4FCFE50D10A1}" srcOrd="3" destOrd="0" parTransId="{4BF88451-A9B4-44BA-A684-AA4FD0E17DFF}" sibTransId="{F059CF90-8054-4796-8A9C-DE931D1DB4AD}"/>
    <dgm:cxn modelId="{93E4E040-482C-453B-94A3-DFD0CEBBB471}" srcId="{651C8ACF-DC47-4317-8C28-A42FD061469C}" destId="{DA981B61-044E-4F70-8C13-B76607290E03}" srcOrd="4" destOrd="0" parTransId="{B28786D8-A268-4C62-8E8E-C1E5F2A54F3B}" sibTransId="{59E715EE-19D0-47CE-8959-67EAAA9CB1A9}"/>
    <dgm:cxn modelId="{37F7845C-2C2E-4E0A-AD4B-179BEFCA3AFA}" srcId="{651C8ACF-DC47-4317-8C28-A42FD061469C}" destId="{B3EA4C06-1092-41E0-AC4C-6D8E4B07C57E}" srcOrd="1" destOrd="0" parTransId="{4BD4F533-3B8B-44F1-AB8B-AB5473C49397}" sibTransId="{972E6B70-3E61-4D89-A172-C87AC165A7C4}"/>
    <dgm:cxn modelId="{36568441-CD4D-4BBC-9B1A-D8AD0970267B}" srcId="{651C8ACF-DC47-4317-8C28-A42FD061469C}" destId="{963EE744-4A6E-4F93-86D8-7C98D016C472}" srcOrd="2" destOrd="0" parTransId="{E4063457-0388-440D-8FC6-B77E5A87CA60}" sibTransId="{62FFF4D0-904C-4032-899C-E74BCC356C4A}"/>
    <dgm:cxn modelId="{5609F262-CE83-41A4-8296-074788203669}" type="presOf" srcId="{B3EA4C06-1092-41E0-AC4C-6D8E4B07C57E}" destId="{4DB7EB07-7F5B-4DA1-8AC9-EB5DA7A4C2F3}" srcOrd="0" destOrd="0" presId="urn:microsoft.com/office/officeart/2018/2/layout/IconVerticalSolidList"/>
    <dgm:cxn modelId="{FA6BDA46-EBD3-4529-86FB-B9E6E53679C8}" type="presOf" srcId="{FD4CABB9-925A-4F85-B5B8-E4B44B00537D}" destId="{74975139-F245-46F7-B568-CF8D033D8A14}" srcOrd="0" destOrd="0" presId="urn:microsoft.com/office/officeart/2018/2/layout/IconVerticalSolidList"/>
    <dgm:cxn modelId="{AA599F7E-EBCE-4D28-AE6C-E288BFDFE2B9}" type="presOf" srcId="{3290C85F-4E99-46B6-BB13-CBACBD0497A9}" destId="{F95B4DA1-7ABA-4901-9A1E-464CE7997CB2}" srcOrd="0" destOrd="0" presId="urn:microsoft.com/office/officeart/2018/2/layout/IconVerticalSolidList"/>
    <dgm:cxn modelId="{D2D55788-B03F-416F-9344-441446A30CB6}" type="presOf" srcId="{963EE744-4A6E-4F93-86D8-7C98D016C472}" destId="{FFF69803-8518-4149-ADA5-BC6CA8AA7065}" srcOrd="0" destOrd="0" presId="urn:microsoft.com/office/officeart/2018/2/layout/IconVerticalSolidList"/>
    <dgm:cxn modelId="{9FDB5F8F-B9C5-4D82-A8EF-245B0CF9B7E9}" srcId="{651C8ACF-DC47-4317-8C28-A42FD061469C}" destId="{3290C85F-4E99-46B6-BB13-CBACBD0497A9}" srcOrd="0" destOrd="0" parTransId="{0057CE6E-F28E-4592-A5DC-1C565C6D3892}" sibTransId="{C5138D1F-518A-456F-89EF-C7CF422C9071}"/>
    <dgm:cxn modelId="{C9390E9F-A57C-4F5B-B054-6AE618DFDEC9}" srcId="{651C8ACF-DC47-4317-8C28-A42FD061469C}" destId="{503260AD-7356-433E-86C0-E4846AAC1A03}" srcOrd="6" destOrd="0" parTransId="{3B9BC7F2-7A0D-4045-8712-FC55BBE5DCB9}" sibTransId="{D0B7DAE3-19C3-4789-AC0B-147978EF9E2D}"/>
    <dgm:cxn modelId="{346B0EC1-900E-4E9B-8F23-A8A537E3539C}" type="presOf" srcId="{503260AD-7356-433E-86C0-E4846AAC1A03}" destId="{50385066-8F22-4145-A61F-C1042924EDC7}" srcOrd="0" destOrd="0" presId="urn:microsoft.com/office/officeart/2018/2/layout/IconVerticalSolidList"/>
    <dgm:cxn modelId="{F5F1FCDD-D82B-4CA3-A6B6-6ABCB83CFD15}" type="presOf" srcId="{651C8ACF-DC47-4317-8C28-A42FD061469C}" destId="{7570B761-AD26-4EA7-BB9D-BB9DB6BA0A0F}" srcOrd="0" destOrd="0" presId="urn:microsoft.com/office/officeart/2018/2/layout/IconVerticalSolidList"/>
    <dgm:cxn modelId="{BD2449E6-E014-43CF-B9AF-771B01F1A4F2}" type="presOf" srcId="{DA981B61-044E-4F70-8C13-B76607290E03}" destId="{00664D8B-BA0D-4B0B-9ED5-742F5B3EA0BC}" srcOrd="0" destOrd="0" presId="urn:microsoft.com/office/officeart/2018/2/layout/IconVerticalSolidList"/>
    <dgm:cxn modelId="{9F42A2B2-244F-43F1-966E-3F956E945E32}" type="presParOf" srcId="{7570B761-AD26-4EA7-BB9D-BB9DB6BA0A0F}" destId="{C6E2C703-16AF-4033-A10A-1A145C6E477B}" srcOrd="0" destOrd="0" presId="urn:microsoft.com/office/officeart/2018/2/layout/IconVerticalSolidList"/>
    <dgm:cxn modelId="{405E4810-C353-4A39-8165-099E0A369910}" type="presParOf" srcId="{C6E2C703-16AF-4033-A10A-1A145C6E477B}" destId="{6F284ABF-8D82-4607-8E99-297DF4B5483C}" srcOrd="0" destOrd="0" presId="urn:microsoft.com/office/officeart/2018/2/layout/IconVerticalSolidList"/>
    <dgm:cxn modelId="{F2C47AB0-3D2A-4339-A613-B24830ADE195}" type="presParOf" srcId="{C6E2C703-16AF-4033-A10A-1A145C6E477B}" destId="{C40C0A40-F894-4767-8CCA-F726E90D1168}" srcOrd="1" destOrd="0" presId="urn:microsoft.com/office/officeart/2018/2/layout/IconVerticalSolidList"/>
    <dgm:cxn modelId="{162AC399-B6C4-42F0-9D0C-C9F3B1D84D7F}" type="presParOf" srcId="{C6E2C703-16AF-4033-A10A-1A145C6E477B}" destId="{75B2BCED-B552-4EC6-9E7C-DC0C893245A9}" srcOrd="2" destOrd="0" presId="urn:microsoft.com/office/officeart/2018/2/layout/IconVerticalSolidList"/>
    <dgm:cxn modelId="{178BDEDE-61BE-42BD-B20A-1A08C05D37BA}" type="presParOf" srcId="{C6E2C703-16AF-4033-A10A-1A145C6E477B}" destId="{F95B4DA1-7ABA-4901-9A1E-464CE7997CB2}" srcOrd="3" destOrd="0" presId="urn:microsoft.com/office/officeart/2018/2/layout/IconVerticalSolidList"/>
    <dgm:cxn modelId="{B782DABB-74B6-4A45-87CF-1274FA89DE56}" type="presParOf" srcId="{7570B761-AD26-4EA7-BB9D-BB9DB6BA0A0F}" destId="{722D58B1-2FFE-4EE1-9FBB-836A564669D9}" srcOrd="1" destOrd="0" presId="urn:microsoft.com/office/officeart/2018/2/layout/IconVerticalSolidList"/>
    <dgm:cxn modelId="{61645CFE-0AF2-41A1-8CB5-F9C579E1B488}" type="presParOf" srcId="{7570B761-AD26-4EA7-BB9D-BB9DB6BA0A0F}" destId="{EE78487F-FB0D-4F20-A309-449FB0E41F81}" srcOrd="2" destOrd="0" presId="urn:microsoft.com/office/officeart/2018/2/layout/IconVerticalSolidList"/>
    <dgm:cxn modelId="{26E25033-8393-48F4-9B21-E4F254980826}" type="presParOf" srcId="{EE78487F-FB0D-4F20-A309-449FB0E41F81}" destId="{805E4AA3-1D69-492A-B066-C95721CF05CD}" srcOrd="0" destOrd="0" presId="urn:microsoft.com/office/officeart/2018/2/layout/IconVerticalSolidList"/>
    <dgm:cxn modelId="{286F67D5-87B8-4259-8934-D6B4E9C3253B}" type="presParOf" srcId="{EE78487F-FB0D-4F20-A309-449FB0E41F81}" destId="{2C3CDA7E-5BB8-40B2-BF01-21EFC45D1696}" srcOrd="1" destOrd="0" presId="urn:microsoft.com/office/officeart/2018/2/layout/IconVerticalSolidList"/>
    <dgm:cxn modelId="{78CDB239-386C-49EE-998F-974E38147882}" type="presParOf" srcId="{EE78487F-FB0D-4F20-A309-449FB0E41F81}" destId="{B7E671DB-74C8-4995-B537-037D066386E9}" srcOrd="2" destOrd="0" presId="urn:microsoft.com/office/officeart/2018/2/layout/IconVerticalSolidList"/>
    <dgm:cxn modelId="{0C2D89F4-B1DA-430F-94A1-7756B44FF2E4}" type="presParOf" srcId="{EE78487F-FB0D-4F20-A309-449FB0E41F81}" destId="{4DB7EB07-7F5B-4DA1-8AC9-EB5DA7A4C2F3}" srcOrd="3" destOrd="0" presId="urn:microsoft.com/office/officeart/2018/2/layout/IconVerticalSolidList"/>
    <dgm:cxn modelId="{5F6634EB-56B2-44CC-A9DC-9C01B2501C57}" type="presParOf" srcId="{7570B761-AD26-4EA7-BB9D-BB9DB6BA0A0F}" destId="{AF1FFE98-C946-4DD5-800D-BE0EA0789096}" srcOrd="3" destOrd="0" presId="urn:microsoft.com/office/officeart/2018/2/layout/IconVerticalSolidList"/>
    <dgm:cxn modelId="{6B3D2335-B250-4D75-8381-EC3E70A32A7B}" type="presParOf" srcId="{7570B761-AD26-4EA7-BB9D-BB9DB6BA0A0F}" destId="{9E5D9119-4FF6-427C-8350-BF722A3622A9}" srcOrd="4" destOrd="0" presId="urn:microsoft.com/office/officeart/2018/2/layout/IconVerticalSolidList"/>
    <dgm:cxn modelId="{E4467A82-71EA-4069-B03A-7BC18114D077}" type="presParOf" srcId="{9E5D9119-4FF6-427C-8350-BF722A3622A9}" destId="{59B39C97-C061-4F91-8B01-7C7015985765}" srcOrd="0" destOrd="0" presId="urn:microsoft.com/office/officeart/2018/2/layout/IconVerticalSolidList"/>
    <dgm:cxn modelId="{B4BBC445-4807-43DC-BE25-709C8F0D9588}" type="presParOf" srcId="{9E5D9119-4FF6-427C-8350-BF722A3622A9}" destId="{5AA6E131-0177-4319-AC3B-BBB72711527A}" srcOrd="1" destOrd="0" presId="urn:microsoft.com/office/officeart/2018/2/layout/IconVerticalSolidList"/>
    <dgm:cxn modelId="{D9BBB121-24A4-4CF3-A04A-7AEC184D601A}" type="presParOf" srcId="{9E5D9119-4FF6-427C-8350-BF722A3622A9}" destId="{03B6D964-2A92-4A69-959F-77595C1E60B0}" srcOrd="2" destOrd="0" presId="urn:microsoft.com/office/officeart/2018/2/layout/IconVerticalSolidList"/>
    <dgm:cxn modelId="{0B87ABB4-EBD8-40EF-8B9A-BBDB59A0CBF5}" type="presParOf" srcId="{9E5D9119-4FF6-427C-8350-BF722A3622A9}" destId="{FFF69803-8518-4149-ADA5-BC6CA8AA7065}" srcOrd="3" destOrd="0" presId="urn:microsoft.com/office/officeart/2018/2/layout/IconVerticalSolidList"/>
    <dgm:cxn modelId="{1B9165F1-8576-45E8-848B-9D300C76EB91}" type="presParOf" srcId="{7570B761-AD26-4EA7-BB9D-BB9DB6BA0A0F}" destId="{5F5A345E-12AD-402C-A015-217DF1677FF6}" srcOrd="5" destOrd="0" presId="urn:microsoft.com/office/officeart/2018/2/layout/IconVerticalSolidList"/>
    <dgm:cxn modelId="{BCF5BC22-504F-483F-AB8D-DD150C460043}" type="presParOf" srcId="{7570B761-AD26-4EA7-BB9D-BB9DB6BA0A0F}" destId="{6DB9EA08-08F3-4E6B-9A5F-E157655192DA}" srcOrd="6" destOrd="0" presId="urn:microsoft.com/office/officeart/2018/2/layout/IconVerticalSolidList"/>
    <dgm:cxn modelId="{6FE50286-ADE3-4173-AA24-61ED82D43607}" type="presParOf" srcId="{6DB9EA08-08F3-4E6B-9A5F-E157655192DA}" destId="{DD238A40-3AA3-4657-8AB6-A6691ADDEF55}" srcOrd="0" destOrd="0" presId="urn:microsoft.com/office/officeart/2018/2/layout/IconVerticalSolidList"/>
    <dgm:cxn modelId="{8EC2DBFA-2C84-4C5D-BC6F-6A0D856F3F7C}" type="presParOf" srcId="{6DB9EA08-08F3-4E6B-9A5F-E157655192DA}" destId="{A1364132-C06D-4C0B-906F-41251432B781}" srcOrd="1" destOrd="0" presId="urn:microsoft.com/office/officeart/2018/2/layout/IconVerticalSolidList"/>
    <dgm:cxn modelId="{E69E28E4-C7B0-406C-82BA-A9E64B123D15}" type="presParOf" srcId="{6DB9EA08-08F3-4E6B-9A5F-E157655192DA}" destId="{835D9DBA-C960-4B10-B045-DAED3530DD50}" srcOrd="2" destOrd="0" presId="urn:microsoft.com/office/officeart/2018/2/layout/IconVerticalSolidList"/>
    <dgm:cxn modelId="{EE17095A-F6FA-4DC7-8A91-68686003768F}" type="presParOf" srcId="{6DB9EA08-08F3-4E6B-9A5F-E157655192DA}" destId="{40809092-9951-42C7-9371-F1823F348A11}" srcOrd="3" destOrd="0" presId="urn:microsoft.com/office/officeart/2018/2/layout/IconVerticalSolidList"/>
    <dgm:cxn modelId="{C43EE1E2-5583-4210-9F5A-5C57EA0A1E73}" type="presParOf" srcId="{7570B761-AD26-4EA7-BB9D-BB9DB6BA0A0F}" destId="{A9870688-F65B-410E-9871-06BCBCA16CFF}" srcOrd="7" destOrd="0" presId="urn:microsoft.com/office/officeart/2018/2/layout/IconVerticalSolidList"/>
    <dgm:cxn modelId="{D2E43BDE-8336-4B1F-828F-FDD4BDED071C}" type="presParOf" srcId="{7570B761-AD26-4EA7-BB9D-BB9DB6BA0A0F}" destId="{0832B8B2-0D9C-49EB-8F94-E83065EE6E80}" srcOrd="8" destOrd="0" presId="urn:microsoft.com/office/officeart/2018/2/layout/IconVerticalSolidList"/>
    <dgm:cxn modelId="{C77BA9DC-30A1-4E42-89AB-D535940F63CE}" type="presParOf" srcId="{0832B8B2-0D9C-49EB-8F94-E83065EE6E80}" destId="{5DD39083-9992-47E6-B204-EEC8A80F0CC0}" srcOrd="0" destOrd="0" presId="urn:microsoft.com/office/officeart/2018/2/layout/IconVerticalSolidList"/>
    <dgm:cxn modelId="{8EFA7E4F-1C71-47AE-90FE-CEC70C878D49}" type="presParOf" srcId="{0832B8B2-0D9C-49EB-8F94-E83065EE6E80}" destId="{23979D08-4932-49BF-81B2-7A1947B16E76}" srcOrd="1" destOrd="0" presId="urn:microsoft.com/office/officeart/2018/2/layout/IconVerticalSolidList"/>
    <dgm:cxn modelId="{C6A9A5F7-F760-4A13-B3DD-FA376CBB01ED}" type="presParOf" srcId="{0832B8B2-0D9C-49EB-8F94-E83065EE6E80}" destId="{A0485441-5682-4418-9003-6A380A2BAACF}" srcOrd="2" destOrd="0" presId="urn:microsoft.com/office/officeart/2018/2/layout/IconVerticalSolidList"/>
    <dgm:cxn modelId="{782C557D-EC35-4733-89B2-7F1A75995CFC}" type="presParOf" srcId="{0832B8B2-0D9C-49EB-8F94-E83065EE6E80}" destId="{00664D8B-BA0D-4B0B-9ED5-742F5B3EA0BC}" srcOrd="3" destOrd="0" presId="urn:microsoft.com/office/officeart/2018/2/layout/IconVerticalSolidList"/>
    <dgm:cxn modelId="{48C968E4-3580-4E14-AD5D-97A7B15428BA}" type="presParOf" srcId="{7570B761-AD26-4EA7-BB9D-BB9DB6BA0A0F}" destId="{FBF0EEBE-3AB0-4737-88D1-97814FBEBCCD}" srcOrd="9" destOrd="0" presId="urn:microsoft.com/office/officeart/2018/2/layout/IconVerticalSolidList"/>
    <dgm:cxn modelId="{A64558FB-29A0-4139-806F-C3F6C0EBE177}" type="presParOf" srcId="{7570B761-AD26-4EA7-BB9D-BB9DB6BA0A0F}" destId="{EE047264-EE32-4D10-8DD7-62A4C2402880}" srcOrd="10" destOrd="0" presId="urn:microsoft.com/office/officeart/2018/2/layout/IconVerticalSolidList"/>
    <dgm:cxn modelId="{E6F14CC0-896F-475F-9134-46147B1CB076}" type="presParOf" srcId="{EE047264-EE32-4D10-8DD7-62A4C2402880}" destId="{CAF462A1-1539-4808-9BF6-38000728BD34}" srcOrd="0" destOrd="0" presId="urn:microsoft.com/office/officeart/2018/2/layout/IconVerticalSolidList"/>
    <dgm:cxn modelId="{8F102B36-97D8-41C9-B8CA-D9A496F17F04}" type="presParOf" srcId="{EE047264-EE32-4D10-8DD7-62A4C2402880}" destId="{3BAF7BEE-827F-486B-A745-57AC0796C937}" srcOrd="1" destOrd="0" presId="urn:microsoft.com/office/officeart/2018/2/layout/IconVerticalSolidList"/>
    <dgm:cxn modelId="{74348535-FAB4-49C1-9F9A-730F44908F5B}" type="presParOf" srcId="{EE047264-EE32-4D10-8DD7-62A4C2402880}" destId="{D9C467A7-982F-4583-A773-F260F08F67AF}" srcOrd="2" destOrd="0" presId="urn:microsoft.com/office/officeart/2018/2/layout/IconVerticalSolidList"/>
    <dgm:cxn modelId="{276E09B2-CBAB-4579-99C3-FE71BF98930D}" type="presParOf" srcId="{EE047264-EE32-4D10-8DD7-62A4C2402880}" destId="{74975139-F245-46F7-B568-CF8D033D8A14}" srcOrd="3" destOrd="0" presId="urn:microsoft.com/office/officeart/2018/2/layout/IconVerticalSolidList"/>
    <dgm:cxn modelId="{0F484502-C918-490D-BF6B-6E124C19E947}" type="presParOf" srcId="{7570B761-AD26-4EA7-BB9D-BB9DB6BA0A0F}" destId="{58921532-6745-4B4C-97C1-0307A89C3E5E}" srcOrd="11" destOrd="0" presId="urn:microsoft.com/office/officeart/2018/2/layout/IconVerticalSolidList"/>
    <dgm:cxn modelId="{C7873D09-67E6-4A38-AFDE-167E0CAA05B0}" type="presParOf" srcId="{7570B761-AD26-4EA7-BB9D-BB9DB6BA0A0F}" destId="{36A2BA93-5BC1-4BFA-BB9C-AB5676471CCA}" srcOrd="12" destOrd="0" presId="urn:microsoft.com/office/officeart/2018/2/layout/IconVerticalSolidList"/>
    <dgm:cxn modelId="{72F12579-273F-44A9-A0A8-60A84F2B3075}" type="presParOf" srcId="{36A2BA93-5BC1-4BFA-BB9C-AB5676471CCA}" destId="{5C9959EF-14F2-45B8-B62C-8173EBE8576F}" srcOrd="0" destOrd="0" presId="urn:microsoft.com/office/officeart/2018/2/layout/IconVerticalSolidList"/>
    <dgm:cxn modelId="{FA61DAF1-8194-48C1-88F7-0CA93332D405}" type="presParOf" srcId="{36A2BA93-5BC1-4BFA-BB9C-AB5676471CCA}" destId="{65EC31E3-CB97-42BD-B5F8-338A744C007B}" srcOrd="1" destOrd="0" presId="urn:microsoft.com/office/officeart/2018/2/layout/IconVerticalSolidList"/>
    <dgm:cxn modelId="{1B55C1E8-4967-465F-AE77-1BB88A98A72A}" type="presParOf" srcId="{36A2BA93-5BC1-4BFA-BB9C-AB5676471CCA}" destId="{0ACFB69A-2E17-4C88-99A1-F3E7BBD94AAB}" srcOrd="2" destOrd="0" presId="urn:microsoft.com/office/officeart/2018/2/layout/IconVerticalSolidList"/>
    <dgm:cxn modelId="{683715BE-0121-422B-9F39-0F44908A4558}" type="presParOf" srcId="{36A2BA93-5BC1-4BFA-BB9C-AB5676471CCA}" destId="{50385066-8F22-4145-A61F-C1042924ED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71FA96-1968-4FBF-A74B-59F0E98EAF6D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228CA8-03EF-4100-808E-7C42097E3724}">
      <dgm:prSet/>
      <dgm:spPr/>
      <dgm:t>
        <a:bodyPr/>
        <a:lstStyle/>
        <a:p>
          <a:r>
            <a:rPr lang="en-US" dirty="0"/>
            <a:t>In a dataset of over 10,000 subscribers to a monthly weight loss program, is there a correlation between:</a:t>
          </a:r>
        </a:p>
      </dgm:t>
    </dgm:pt>
    <dgm:pt modelId="{CBB405C7-9168-44EB-8B40-357620FD0904}" type="parTrans" cxnId="{8652A9EA-D4B7-4CD2-BB1E-250545452D97}">
      <dgm:prSet/>
      <dgm:spPr/>
      <dgm:t>
        <a:bodyPr/>
        <a:lstStyle/>
        <a:p>
          <a:endParaRPr lang="en-US"/>
        </a:p>
      </dgm:t>
    </dgm:pt>
    <dgm:pt modelId="{04DED8DE-B42D-41F6-A4F5-8533105E4ECF}" type="sibTrans" cxnId="{8652A9EA-D4B7-4CD2-BB1E-250545452D97}">
      <dgm:prSet/>
      <dgm:spPr/>
      <dgm:t>
        <a:bodyPr/>
        <a:lstStyle/>
        <a:p>
          <a:endParaRPr lang="en-US"/>
        </a:p>
      </dgm:t>
    </dgm:pt>
    <dgm:pt modelId="{8D40C6E8-7674-4D8F-B4BA-1F17CE95DBB8}">
      <dgm:prSet/>
      <dgm:spPr/>
      <dgm:t>
        <a:bodyPr/>
        <a:lstStyle/>
        <a:p>
          <a:r>
            <a:rPr lang="en-US" dirty="0"/>
            <a:t>Number of Visits</a:t>
          </a:r>
        </a:p>
      </dgm:t>
    </dgm:pt>
    <dgm:pt modelId="{AE9FFD89-D972-4F8C-AFE3-2D8A21D16FE9}" type="parTrans" cxnId="{F3B0507D-940B-4DF2-9E7F-290AA2F0031A}">
      <dgm:prSet/>
      <dgm:spPr/>
      <dgm:t>
        <a:bodyPr/>
        <a:lstStyle/>
        <a:p>
          <a:endParaRPr lang="en-US"/>
        </a:p>
      </dgm:t>
    </dgm:pt>
    <dgm:pt modelId="{FBA2091D-61A9-4117-9C6A-ACF32ABDBF05}" type="sibTrans" cxnId="{F3B0507D-940B-4DF2-9E7F-290AA2F0031A}">
      <dgm:prSet/>
      <dgm:spPr/>
      <dgm:t>
        <a:bodyPr/>
        <a:lstStyle/>
        <a:p>
          <a:endParaRPr lang="en-US"/>
        </a:p>
      </dgm:t>
    </dgm:pt>
    <dgm:pt modelId="{D678FAD4-B938-422F-8683-384B742FE07C}">
      <dgm:prSet/>
      <dgm:spPr/>
      <dgm:t>
        <a:bodyPr/>
        <a:lstStyle/>
        <a:p>
          <a:r>
            <a:rPr lang="en-US" dirty="0"/>
            <a:t>Weight Loss</a:t>
          </a:r>
        </a:p>
      </dgm:t>
    </dgm:pt>
    <dgm:pt modelId="{36363528-C2F0-4C0B-9CF5-933364EF1FDF}" type="parTrans" cxnId="{36816A8C-F760-4999-836A-22C2DFE28792}">
      <dgm:prSet/>
      <dgm:spPr/>
      <dgm:t>
        <a:bodyPr/>
        <a:lstStyle/>
        <a:p>
          <a:endParaRPr lang="en-US"/>
        </a:p>
      </dgm:t>
    </dgm:pt>
    <dgm:pt modelId="{88625D60-AE9D-45BC-8BF0-654BC6CA051D}" type="sibTrans" cxnId="{36816A8C-F760-4999-836A-22C2DFE28792}">
      <dgm:prSet/>
      <dgm:spPr/>
      <dgm:t>
        <a:bodyPr/>
        <a:lstStyle/>
        <a:p>
          <a:endParaRPr lang="en-US"/>
        </a:p>
      </dgm:t>
    </dgm:pt>
    <dgm:pt modelId="{17546AC6-46BA-454F-ACAB-E92839F523F7}">
      <dgm:prSet/>
      <dgm:spPr/>
      <dgm:t>
        <a:bodyPr/>
        <a:lstStyle/>
        <a:p>
          <a:r>
            <a:rPr lang="en-US" dirty="0"/>
            <a:t>Payment History</a:t>
          </a:r>
        </a:p>
      </dgm:t>
    </dgm:pt>
    <dgm:pt modelId="{AE36518F-FA8F-49EF-AD76-E919C9C47D01}" type="parTrans" cxnId="{44733170-4599-4C6B-AE2C-335EF2F1FB55}">
      <dgm:prSet/>
      <dgm:spPr/>
      <dgm:t>
        <a:bodyPr/>
        <a:lstStyle/>
        <a:p>
          <a:endParaRPr lang="en-US"/>
        </a:p>
      </dgm:t>
    </dgm:pt>
    <dgm:pt modelId="{983689DB-7764-4523-AE34-002B22BA7AAA}" type="sibTrans" cxnId="{44733170-4599-4C6B-AE2C-335EF2F1FB55}">
      <dgm:prSet/>
      <dgm:spPr/>
      <dgm:t>
        <a:bodyPr/>
        <a:lstStyle/>
        <a:p>
          <a:endParaRPr lang="en-US"/>
        </a:p>
      </dgm:t>
    </dgm:pt>
    <dgm:pt modelId="{0DF12CAD-CFB5-4FE4-AF7C-A3DA5E7EAF0A}">
      <dgm:prSet/>
      <dgm:spPr/>
      <dgm:t>
        <a:bodyPr/>
        <a:lstStyle/>
        <a:p>
          <a:r>
            <a:rPr lang="en-US" dirty="0"/>
            <a:t>From this analysis, we can also determine if a trend exists among patient subscribers who have canceled subscriptions that can be directed to reduce patient churn and improve retention.</a:t>
          </a:r>
        </a:p>
      </dgm:t>
    </dgm:pt>
    <dgm:pt modelId="{C86F700A-A36C-4BE3-8B18-5CF36AA61844}" type="parTrans" cxnId="{31C74D2A-1650-44A8-B76A-06A4472EFF28}">
      <dgm:prSet/>
      <dgm:spPr/>
      <dgm:t>
        <a:bodyPr/>
        <a:lstStyle/>
        <a:p>
          <a:endParaRPr lang="en-US"/>
        </a:p>
      </dgm:t>
    </dgm:pt>
    <dgm:pt modelId="{7EE2F540-D8C6-4AB2-9CAB-025E22369798}" type="sibTrans" cxnId="{31C74D2A-1650-44A8-B76A-06A4472EFF28}">
      <dgm:prSet/>
      <dgm:spPr/>
      <dgm:t>
        <a:bodyPr/>
        <a:lstStyle/>
        <a:p>
          <a:endParaRPr lang="en-US"/>
        </a:p>
      </dgm:t>
    </dgm:pt>
    <dgm:pt modelId="{DFD39B8D-04BC-4B4D-91EE-0FCAC9F673B5}" type="pres">
      <dgm:prSet presAssocID="{6071FA96-1968-4FBF-A74B-59F0E98EAF6D}" presName="Name0" presStyleCnt="0">
        <dgm:presLayoutVars>
          <dgm:dir/>
          <dgm:animLvl val="lvl"/>
          <dgm:resizeHandles val="exact"/>
        </dgm:presLayoutVars>
      </dgm:prSet>
      <dgm:spPr/>
    </dgm:pt>
    <dgm:pt modelId="{8EEB4FCE-3600-486B-A912-F5B071ECE4ED}" type="pres">
      <dgm:prSet presAssocID="{0DF12CAD-CFB5-4FE4-AF7C-A3DA5E7EAF0A}" presName="boxAndChildren" presStyleCnt="0"/>
      <dgm:spPr/>
    </dgm:pt>
    <dgm:pt modelId="{4270F9AC-DB57-4675-A419-0C42B4446F8B}" type="pres">
      <dgm:prSet presAssocID="{0DF12CAD-CFB5-4FE4-AF7C-A3DA5E7EAF0A}" presName="parentTextBox" presStyleLbl="node1" presStyleIdx="0" presStyleCnt="2"/>
      <dgm:spPr/>
    </dgm:pt>
    <dgm:pt modelId="{BB53EBCC-4068-47DB-ACA9-9524F01AC8A5}" type="pres">
      <dgm:prSet presAssocID="{04DED8DE-B42D-41F6-A4F5-8533105E4ECF}" presName="sp" presStyleCnt="0"/>
      <dgm:spPr/>
    </dgm:pt>
    <dgm:pt modelId="{174262E5-407B-4FA8-921C-5B76DA3BB619}" type="pres">
      <dgm:prSet presAssocID="{75228CA8-03EF-4100-808E-7C42097E3724}" presName="arrowAndChildren" presStyleCnt="0"/>
      <dgm:spPr/>
    </dgm:pt>
    <dgm:pt modelId="{8FF5D446-FCD2-42B6-9AA7-749BA3B287AA}" type="pres">
      <dgm:prSet presAssocID="{75228CA8-03EF-4100-808E-7C42097E3724}" presName="parentTextArrow" presStyleLbl="node1" presStyleIdx="0" presStyleCnt="2"/>
      <dgm:spPr/>
    </dgm:pt>
    <dgm:pt modelId="{2C603DCE-3BD8-4D9D-8377-790204AA7858}" type="pres">
      <dgm:prSet presAssocID="{75228CA8-03EF-4100-808E-7C42097E3724}" presName="arrow" presStyleLbl="node1" presStyleIdx="1" presStyleCnt="2"/>
      <dgm:spPr/>
    </dgm:pt>
    <dgm:pt modelId="{0594C182-A117-4081-AC9A-758DEDAEF01D}" type="pres">
      <dgm:prSet presAssocID="{75228CA8-03EF-4100-808E-7C42097E3724}" presName="descendantArrow" presStyleCnt="0"/>
      <dgm:spPr/>
    </dgm:pt>
    <dgm:pt modelId="{46FCFDBD-CCF8-424A-871F-B1A3AEF4E1FC}" type="pres">
      <dgm:prSet presAssocID="{8D40C6E8-7674-4D8F-B4BA-1F17CE95DBB8}" presName="childTextArrow" presStyleLbl="fgAccFollowNode1" presStyleIdx="0" presStyleCnt="3">
        <dgm:presLayoutVars>
          <dgm:bulletEnabled val="1"/>
        </dgm:presLayoutVars>
      </dgm:prSet>
      <dgm:spPr/>
    </dgm:pt>
    <dgm:pt modelId="{0DF42499-25C4-4297-80E7-1B52A9BC7F13}" type="pres">
      <dgm:prSet presAssocID="{D678FAD4-B938-422F-8683-384B742FE07C}" presName="childTextArrow" presStyleLbl="fgAccFollowNode1" presStyleIdx="1" presStyleCnt="3">
        <dgm:presLayoutVars>
          <dgm:bulletEnabled val="1"/>
        </dgm:presLayoutVars>
      </dgm:prSet>
      <dgm:spPr/>
    </dgm:pt>
    <dgm:pt modelId="{3ED6AC9C-974E-47C3-A692-C7FB07A48896}" type="pres">
      <dgm:prSet presAssocID="{17546AC6-46BA-454F-ACAB-E92839F523F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1C74D2A-1650-44A8-B76A-06A4472EFF28}" srcId="{6071FA96-1968-4FBF-A74B-59F0E98EAF6D}" destId="{0DF12CAD-CFB5-4FE4-AF7C-A3DA5E7EAF0A}" srcOrd="1" destOrd="0" parTransId="{C86F700A-A36C-4BE3-8B18-5CF36AA61844}" sibTransId="{7EE2F540-D8C6-4AB2-9CAB-025E22369798}"/>
    <dgm:cxn modelId="{942AD236-17FB-471D-A28F-94A5494967A8}" type="presOf" srcId="{75228CA8-03EF-4100-808E-7C42097E3724}" destId="{8FF5D446-FCD2-42B6-9AA7-749BA3B287AA}" srcOrd="0" destOrd="0" presId="urn:microsoft.com/office/officeart/2005/8/layout/process4"/>
    <dgm:cxn modelId="{C8E59B69-34A2-458A-A5AB-CB66D405041E}" type="presOf" srcId="{75228CA8-03EF-4100-808E-7C42097E3724}" destId="{2C603DCE-3BD8-4D9D-8377-790204AA7858}" srcOrd="1" destOrd="0" presId="urn:microsoft.com/office/officeart/2005/8/layout/process4"/>
    <dgm:cxn modelId="{44733170-4599-4C6B-AE2C-335EF2F1FB55}" srcId="{75228CA8-03EF-4100-808E-7C42097E3724}" destId="{17546AC6-46BA-454F-ACAB-E92839F523F7}" srcOrd="2" destOrd="0" parTransId="{AE36518F-FA8F-49EF-AD76-E919C9C47D01}" sibTransId="{983689DB-7764-4523-AE34-002B22BA7AAA}"/>
    <dgm:cxn modelId="{AE42FF54-E073-43C8-BDD9-2433CCE24CB1}" type="presOf" srcId="{17546AC6-46BA-454F-ACAB-E92839F523F7}" destId="{3ED6AC9C-974E-47C3-A692-C7FB07A48896}" srcOrd="0" destOrd="0" presId="urn:microsoft.com/office/officeart/2005/8/layout/process4"/>
    <dgm:cxn modelId="{F3B0507D-940B-4DF2-9E7F-290AA2F0031A}" srcId="{75228CA8-03EF-4100-808E-7C42097E3724}" destId="{8D40C6E8-7674-4D8F-B4BA-1F17CE95DBB8}" srcOrd="0" destOrd="0" parTransId="{AE9FFD89-D972-4F8C-AFE3-2D8A21D16FE9}" sibTransId="{FBA2091D-61A9-4117-9C6A-ACF32ABDBF05}"/>
    <dgm:cxn modelId="{36816A8C-F760-4999-836A-22C2DFE28792}" srcId="{75228CA8-03EF-4100-808E-7C42097E3724}" destId="{D678FAD4-B938-422F-8683-384B742FE07C}" srcOrd="1" destOrd="0" parTransId="{36363528-C2F0-4C0B-9CF5-933364EF1FDF}" sibTransId="{88625D60-AE9D-45BC-8BF0-654BC6CA051D}"/>
    <dgm:cxn modelId="{86EC1299-36DB-417E-8564-AD4373B99802}" type="presOf" srcId="{8D40C6E8-7674-4D8F-B4BA-1F17CE95DBB8}" destId="{46FCFDBD-CCF8-424A-871F-B1A3AEF4E1FC}" srcOrd="0" destOrd="0" presId="urn:microsoft.com/office/officeart/2005/8/layout/process4"/>
    <dgm:cxn modelId="{EB4E1ACD-364E-49C1-9C8D-19C934409F7A}" type="presOf" srcId="{D678FAD4-B938-422F-8683-384B742FE07C}" destId="{0DF42499-25C4-4297-80E7-1B52A9BC7F13}" srcOrd="0" destOrd="0" presId="urn:microsoft.com/office/officeart/2005/8/layout/process4"/>
    <dgm:cxn modelId="{86E4C7DC-4689-4D9D-B0A9-D8B7AD9EC81D}" type="presOf" srcId="{6071FA96-1968-4FBF-A74B-59F0E98EAF6D}" destId="{DFD39B8D-04BC-4B4D-91EE-0FCAC9F673B5}" srcOrd="0" destOrd="0" presId="urn:microsoft.com/office/officeart/2005/8/layout/process4"/>
    <dgm:cxn modelId="{8E2D34E0-C980-41CF-B70E-34CEB2BF9DD7}" type="presOf" srcId="{0DF12CAD-CFB5-4FE4-AF7C-A3DA5E7EAF0A}" destId="{4270F9AC-DB57-4675-A419-0C42B4446F8B}" srcOrd="0" destOrd="0" presId="urn:microsoft.com/office/officeart/2005/8/layout/process4"/>
    <dgm:cxn modelId="{8652A9EA-D4B7-4CD2-BB1E-250545452D97}" srcId="{6071FA96-1968-4FBF-A74B-59F0E98EAF6D}" destId="{75228CA8-03EF-4100-808E-7C42097E3724}" srcOrd="0" destOrd="0" parTransId="{CBB405C7-9168-44EB-8B40-357620FD0904}" sibTransId="{04DED8DE-B42D-41F6-A4F5-8533105E4ECF}"/>
    <dgm:cxn modelId="{9CEA5AD9-D9ED-42EB-88CE-CD7423CD4EE5}" type="presParOf" srcId="{DFD39B8D-04BC-4B4D-91EE-0FCAC9F673B5}" destId="{8EEB4FCE-3600-486B-A912-F5B071ECE4ED}" srcOrd="0" destOrd="0" presId="urn:microsoft.com/office/officeart/2005/8/layout/process4"/>
    <dgm:cxn modelId="{7C088FD1-433A-4416-BFF4-5CA283A075B3}" type="presParOf" srcId="{8EEB4FCE-3600-486B-A912-F5B071ECE4ED}" destId="{4270F9AC-DB57-4675-A419-0C42B4446F8B}" srcOrd="0" destOrd="0" presId="urn:microsoft.com/office/officeart/2005/8/layout/process4"/>
    <dgm:cxn modelId="{C252A45B-BD24-4544-8272-8184F35AB8B4}" type="presParOf" srcId="{DFD39B8D-04BC-4B4D-91EE-0FCAC9F673B5}" destId="{BB53EBCC-4068-47DB-ACA9-9524F01AC8A5}" srcOrd="1" destOrd="0" presId="urn:microsoft.com/office/officeart/2005/8/layout/process4"/>
    <dgm:cxn modelId="{DA4D4116-9D1F-4053-9812-B7E7AABC7543}" type="presParOf" srcId="{DFD39B8D-04BC-4B4D-91EE-0FCAC9F673B5}" destId="{174262E5-407B-4FA8-921C-5B76DA3BB619}" srcOrd="2" destOrd="0" presId="urn:microsoft.com/office/officeart/2005/8/layout/process4"/>
    <dgm:cxn modelId="{D2163C72-3654-4012-879E-518814186682}" type="presParOf" srcId="{174262E5-407B-4FA8-921C-5B76DA3BB619}" destId="{8FF5D446-FCD2-42B6-9AA7-749BA3B287AA}" srcOrd="0" destOrd="0" presId="urn:microsoft.com/office/officeart/2005/8/layout/process4"/>
    <dgm:cxn modelId="{7898F8CD-DABF-42D4-A3CA-ADC54EFEA672}" type="presParOf" srcId="{174262E5-407B-4FA8-921C-5B76DA3BB619}" destId="{2C603DCE-3BD8-4D9D-8377-790204AA7858}" srcOrd="1" destOrd="0" presId="urn:microsoft.com/office/officeart/2005/8/layout/process4"/>
    <dgm:cxn modelId="{05E5A4CC-ACED-46D7-B48A-A9B75ABCEEC4}" type="presParOf" srcId="{174262E5-407B-4FA8-921C-5B76DA3BB619}" destId="{0594C182-A117-4081-AC9A-758DEDAEF01D}" srcOrd="2" destOrd="0" presId="urn:microsoft.com/office/officeart/2005/8/layout/process4"/>
    <dgm:cxn modelId="{72CF10D5-55BB-4F2E-A685-BC8A23841038}" type="presParOf" srcId="{0594C182-A117-4081-AC9A-758DEDAEF01D}" destId="{46FCFDBD-CCF8-424A-871F-B1A3AEF4E1FC}" srcOrd="0" destOrd="0" presId="urn:microsoft.com/office/officeart/2005/8/layout/process4"/>
    <dgm:cxn modelId="{AC5D9952-17C7-43CD-9775-755D081DE5EE}" type="presParOf" srcId="{0594C182-A117-4081-AC9A-758DEDAEF01D}" destId="{0DF42499-25C4-4297-80E7-1B52A9BC7F13}" srcOrd="1" destOrd="0" presId="urn:microsoft.com/office/officeart/2005/8/layout/process4"/>
    <dgm:cxn modelId="{215E87C4-BED9-43BC-85B2-ACAF7E46094A}" type="presParOf" srcId="{0594C182-A117-4081-AC9A-758DEDAEF01D}" destId="{3ED6AC9C-974E-47C3-A692-C7FB07A4889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745F83-EDC9-4313-B229-57C4D6AA5B1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75D2E3-B4EA-4710-AD3C-EE8D249FDFB5}">
      <dgm:prSet/>
      <dgm:spPr/>
      <dgm:t>
        <a:bodyPr/>
        <a:lstStyle/>
        <a:p>
          <a:r>
            <a:rPr lang="en-US" dirty="0"/>
            <a:t>We define “churn” as any membership subscription that is canceled prior to the 12 month term and/or has not had a visit within a 3 month span.</a:t>
          </a:r>
        </a:p>
      </dgm:t>
    </dgm:pt>
    <dgm:pt modelId="{6ADBB114-1550-41BF-BFA8-949AAD377F6B}" type="parTrans" cxnId="{2B23FFE2-2015-4656-B3E3-C15034852EAF}">
      <dgm:prSet/>
      <dgm:spPr/>
      <dgm:t>
        <a:bodyPr/>
        <a:lstStyle/>
        <a:p>
          <a:endParaRPr lang="en-US"/>
        </a:p>
      </dgm:t>
    </dgm:pt>
    <dgm:pt modelId="{056E7C99-1212-4E13-9D4A-F75C109255E1}" type="sibTrans" cxnId="{2B23FFE2-2015-4656-B3E3-C15034852EAF}">
      <dgm:prSet/>
      <dgm:spPr/>
      <dgm:t>
        <a:bodyPr/>
        <a:lstStyle/>
        <a:p>
          <a:endParaRPr lang="en-US"/>
        </a:p>
      </dgm:t>
    </dgm:pt>
    <dgm:pt modelId="{90FD33A5-5480-4D63-9080-1271E674B079}">
      <dgm:prSet/>
      <dgm:spPr/>
      <dgm:t>
        <a:bodyPr/>
        <a:lstStyle/>
        <a:p>
          <a:r>
            <a:rPr lang="en-US" dirty="0"/>
            <a:t>We need to reduce “churn” to ensure future revenue streams as well as improve patient outcomes and “word of mouth” patient success.</a:t>
          </a:r>
        </a:p>
      </dgm:t>
    </dgm:pt>
    <dgm:pt modelId="{6B8F28A8-E3FE-4598-BE54-F451A44743EC}" type="parTrans" cxnId="{DE16973D-6001-44E2-ABA5-F8C059F16B19}">
      <dgm:prSet/>
      <dgm:spPr/>
      <dgm:t>
        <a:bodyPr/>
        <a:lstStyle/>
        <a:p>
          <a:endParaRPr lang="en-US"/>
        </a:p>
      </dgm:t>
    </dgm:pt>
    <dgm:pt modelId="{35C754C5-2A63-4759-8D60-5C3D1758685F}" type="sibTrans" cxnId="{DE16973D-6001-44E2-ABA5-F8C059F16B19}">
      <dgm:prSet/>
      <dgm:spPr/>
      <dgm:t>
        <a:bodyPr/>
        <a:lstStyle/>
        <a:p>
          <a:endParaRPr lang="en-US"/>
        </a:p>
      </dgm:t>
    </dgm:pt>
    <dgm:pt modelId="{847F3798-3E8D-45D7-96DF-80D3FF44DF7C}" type="pres">
      <dgm:prSet presAssocID="{DA745F83-EDC9-4313-B229-57C4D6AA5B1D}" presName="Name0" presStyleCnt="0">
        <dgm:presLayoutVars>
          <dgm:dir/>
          <dgm:animLvl val="lvl"/>
          <dgm:resizeHandles val="exact"/>
        </dgm:presLayoutVars>
      </dgm:prSet>
      <dgm:spPr/>
    </dgm:pt>
    <dgm:pt modelId="{4819447F-B300-48E5-94B0-31BBE802C229}" type="pres">
      <dgm:prSet presAssocID="{90FD33A5-5480-4D63-9080-1271E674B079}" presName="boxAndChildren" presStyleCnt="0"/>
      <dgm:spPr/>
    </dgm:pt>
    <dgm:pt modelId="{B9BD6AC8-C555-46F7-8C76-359C2D8B9AAF}" type="pres">
      <dgm:prSet presAssocID="{90FD33A5-5480-4D63-9080-1271E674B079}" presName="parentTextBox" presStyleLbl="node1" presStyleIdx="0" presStyleCnt="2"/>
      <dgm:spPr/>
    </dgm:pt>
    <dgm:pt modelId="{F2C7B49E-F719-46D8-8FD7-A79F4F92C78D}" type="pres">
      <dgm:prSet presAssocID="{056E7C99-1212-4E13-9D4A-F75C109255E1}" presName="sp" presStyleCnt="0"/>
      <dgm:spPr/>
    </dgm:pt>
    <dgm:pt modelId="{DC058788-2BE8-4ACF-9790-129873F23E6B}" type="pres">
      <dgm:prSet presAssocID="{B075D2E3-B4EA-4710-AD3C-EE8D249FDFB5}" presName="arrowAndChildren" presStyleCnt="0"/>
      <dgm:spPr/>
    </dgm:pt>
    <dgm:pt modelId="{F13D3B41-9BC2-4B0E-8DC9-4913E58206C0}" type="pres">
      <dgm:prSet presAssocID="{B075D2E3-B4EA-4710-AD3C-EE8D249FDFB5}" presName="parentTextArrow" presStyleLbl="node1" presStyleIdx="1" presStyleCnt="2"/>
      <dgm:spPr/>
    </dgm:pt>
  </dgm:ptLst>
  <dgm:cxnLst>
    <dgm:cxn modelId="{A802E134-CE20-4196-8EC9-6090DDB92F7C}" type="presOf" srcId="{90FD33A5-5480-4D63-9080-1271E674B079}" destId="{B9BD6AC8-C555-46F7-8C76-359C2D8B9AAF}" srcOrd="0" destOrd="0" presId="urn:microsoft.com/office/officeart/2005/8/layout/process4"/>
    <dgm:cxn modelId="{DE16973D-6001-44E2-ABA5-F8C059F16B19}" srcId="{DA745F83-EDC9-4313-B229-57C4D6AA5B1D}" destId="{90FD33A5-5480-4D63-9080-1271E674B079}" srcOrd="1" destOrd="0" parTransId="{6B8F28A8-E3FE-4598-BE54-F451A44743EC}" sibTransId="{35C754C5-2A63-4759-8D60-5C3D1758685F}"/>
    <dgm:cxn modelId="{2D92C691-79D0-4097-81D5-9A1F2F1FCDE5}" type="presOf" srcId="{B075D2E3-B4EA-4710-AD3C-EE8D249FDFB5}" destId="{F13D3B41-9BC2-4B0E-8DC9-4913E58206C0}" srcOrd="0" destOrd="0" presId="urn:microsoft.com/office/officeart/2005/8/layout/process4"/>
    <dgm:cxn modelId="{D472A0A2-7EDC-4020-8C56-6F800CA37663}" type="presOf" srcId="{DA745F83-EDC9-4313-B229-57C4D6AA5B1D}" destId="{847F3798-3E8D-45D7-96DF-80D3FF44DF7C}" srcOrd="0" destOrd="0" presId="urn:microsoft.com/office/officeart/2005/8/layout/process4"/>
    <dgm:cxn modelId="{2B23FFE2-2015-4656-B3E3-C15034852EAF}" srcId="{DA745F83-EDC9-4313-B229-57C4D6AA5B1D}" destId="{B075D2E3-B4EA-4710-AD3C-EE8D249FDFB5}" srcOrd="0" destOrd="0" parTransId="{6ADBB114-1550-41BF-BFA8-949AAD377F6B}" sibTransId="{056E7C99-1212-4E13-9D4A-F75C109255E1}"/>
    <dgm:cxn modelId="{BAD88770-942C-44CF-93F9-FFEA21D81A90}" type="presParOf" srcId="{847F3798-3E8D-45D7-96DF-80D3FF44DF7C}" destId="{4819447F-B300-48E5-94B0-31BBE802C229}" srcOrd="0" destOrd="0" presId="urn:microsoft.com/office/officeart/2005/8/layout/process4"/>
    <dgm:cxn modelId="{45B55552-53F4-45F9-8154-8F7E6D6296FA}" type="presParOf" srcId="{4819447F-B300-48E5-94B0-31BBE802C229}" destId="{B9BD6AC8-C555-46F7-8C76-359C2D8B9AAF}" srcOrd="0" destOrd="0" presId="urn:microsoft.com/office/officeart/2005/8/layout/process4"/>
    <dgm:cxn modelId="{9204E8F3-E509-46FC-9F54-C9F7AC3F7AF2}" type="presParOf" srcId="{847F3798-3E8D-45D7-96DF-80D3FF44DF7C}" destId="{F2C7B49E-F719-46D8-8FD7-A79F4F92C78D}" srcOrd="1" destOrd="0" presId="urn:microsoft.com/office/officeart/2005/8/layout/process4"/>
    <dgm:cxn modelId="{5D71CE14-C09F-4C13-8CCC-A9EBBC22854C}" type="presParOf" srcId="{847F3798-3E8D-45D7-96DF-80D3FF44DF7C}" destId="{DC058788-2BE8-4ACF-9790-129873F23E6B}" srcOrd="2" destOrd="0" presId="urn:microsoft.com/office/officeart/2005/8/layout/process4"/>
    <dgm:cxn modelId="{6907A936-FFE7-4F44-9FF8-4E2C5BA4146F}" type="presParOf" srcId="{DC058788-2BE8-4ACF-9790-129873F23E6B}" destId="{F13D3B41-9BC2-4B0E-8DC9-4913E58206C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1F48A8-5D55-4A01-9E56-8AB5972B0D92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38F580-62FD-43B5-859D-9E732FE96D94}">
      <dgm:prSet custT="1"/>
      <dgm:spPr/>
      <dgm:t>
        <a:bodyPr/>
        <a:lstStyle/>
        <a:p>
          <a:r>
            <a:rPr lang="en-US" sz="1600" dirty="0"/>
            <a:t>Company SQL database</a:t>
          </a:r>
        </a:p>
        <a:p>
          <a:r>
            <a:rPr lang="en-US" sz="1600" dirty="0"/>
            <a:t>Credit Card Processing data from Square and Stripe</a:t>
          </a:r>
        </a:p>
        <a:p>
          <a:r>
            <a:rPr lang="en-US" sz="1400" i="1" dirty="0"/>
            <a:t>Square and Stripe are credit card processing companies that enable automatic payment via subscription.</a:t>
          </a:r>
        </a:p>
      </dgm:t>
    </dgm:pt>
    <dgm:pt modelId="{5949D1C1-77C5-4845-BD9B-702CC3D6B482}" type="parTrans" cxnId="{5F8A3FF6-9D6E-4EA5-B240-2BF86B13D260}">
      <dgm:prSet/>
      <dgm:spPr/>
      <dgm:t>
        <a:bodyPr/>
        <a:lstStyle/>
        <a:p>
          <a:endParaRPr lang="en-US"/>
        </a:p>
      </dgm:t>
    </dgm:pt>
    <dgm:pt modelId="{11422841-724A-4673-8C9E-DCEEB08160D4}" type="sibTrans" cxnId="{5F8A3FF6-9D6E-4EA5-B240-2BF86B13D260}">
      <dgm:prSet/>
      <dgm:spPr/>
      <dgm:t>
        <a:bodyPr/>
        <a:lstStyle/>
        <a:p>
          <a:endParaRPr lang="en-US"/>
        </a:p>
      </dgm:t>
    </dgm:pt>
    <dgm:pt modelId="{317F3A3A-D527-474B-A6A0-27725838B80C}">
      <dgm:prSet/>
      <dgm:spPr/>
      <dgm:t>
        <a:bodyPr/>
        <a:lstStyle/>
        <a:p>
          <a:r>
            <a:rPr lang="en-US" dirty="0"/>
            <a:t>Due to the nature of the medical information and HIPAA, removing data and masking certain fields created some challenges.</a:t>
          </a:r>
        </a:p>
        <a:p>
          <a:r>
            <a:rPr lang="en-US" dirty="0"/>
            <a:t>Due to the age of the EMR system, the data contained null values, invalid characters, blank lines, variant encoding types, etc.</a:t>
          </a:r>
        </a:p>
      </dgm:t>
    </dgm:pt>
    <dgm:pt modelId="{AE94AE45-5AE9-4A31-A216-F8DDF31E89E1}" type="parTrans" cxnId="{C3899428-CB5A-4E11-8F75-F9BF7F1460BF}">
      <dgm:prSet/>
      <dgm:spPr/>
      <dgm:t>
        <a:bodyPr/>
        <a:lstStyle/>
        <a:p>
          <a:endParaRPr lang="en-US"/>
        </a:p>
      </dgm:t>
    </dgm:pt>
    <dgm:pt modelId="{274C7CCF-0AAF-40ED-A721-DA7DF78E1450}" type="sibTrans" cxnId="{C3899428-CB5A-4E11-8F75-F9BF7F1460BF}">
      <dgm:prSet/>
      <dgm:spPr/>
      <dgm:t>
        <a:bodyPr/>
        <a:lstStyle/>
        <a:p>
          <a:endParaRPr lang="en-US"/>
        </a:p>
      </dgm:t>
    </dgm:pt>
    <dgm:pt modelId="{7C23CF57-6D0D-45F1-936A-8DDD4CE2829B}" type="pres">
      <dgm:prSet presAssocID="{711F48A8-5D55-4A01-9E56-8AB5972B0D92}" presName="diagram" presStyleCnt="0">
        <dgm:presLayoutVars>
          <dgm:dir/>
          <dgm:resizeHandles val="exact"/>
        </dgm:presLayoutVars>
      </dgm:prSet>
      <dgm:spPr/>
    </dgm:pt>
    <dgm:pt modelId="{7CBD3A03-9F91-4DD9-81ED-B5E8D9613D61}" type="pres">
      <dgm:prSet presAssocID="{1638F580-62FD-43B5-859D-9E732FE96D94}" presName="node" presStyleLbl="node1" presStyleIdx="0" presStyleCnt="2">
        <dgm:presLayoutVars>
          <dgm:bulletEnabled val="1"/>
        </dgm:presLayoutVars>
      </dgm:prSet>
      <dgm:spPr/>
    </dgm:pt>
    <dgm:pt modelId="{B3FA62ED-6B1F-47CA-AB64-D3A7727F14C9}" type="pres">
      <dgm:prSet presAssocID="{11422841-724A-4673-8C9E-DCEEB08160D4}" presName="sibTrans" presStyleLbl="sibTrans2D1" presStyleIdx="0" presStyleCnt="1"/>
      <dgm:spPr/>
    </dgm:pt>
    <dgm:pt modelId="{63447232-1885-4BBC-8D7C-36D3751DB945}" type="pres">
      <dgm:prSet presAssocID="{11422841-724A-4673-8C9E-DCEEB08160D4}" presName="connectorText" presStyleLbl="sibTrans2D1" presStyleIdx="0" presStyleCnt="1"/>
      <dgm:spPr/>
    </dgm:pt>
    <dgm:pt modelId="{D9F5E0C2-278A-42D9-9F6A-2B30F7980A21}" type="pres">
      <dgm:prSet presAssocID="{317F3A3A-D527-474B-A6A0-27725838B80C}" presName="node" presStyleLbl="node1" presStyleIdx="1" presStyleCnt="2">
        <dgm:presLayoutVars>
          <dgm:bulletEnabled val="1"/>
        </dgm:presLayoutVars>
      </dgm:prSet>
      <dgm:spPr/>
    </dgm:pt>
  </dgm:ptLst>
  <dgm:cxnLst>
    <dgm:cxn modelId="{038CA41B-AD5E-4DAA-A1FB-7BB6EEA13AA1}" type="presOf" srcId="{317F3A3A-D527-474B-A6A0-27725838B80C}" destId="{D9F5E0C2-278A-42D9-9F6A-2B30F7980A21}" srcOrd="0" destOrd="0" presId="urn:microsoft.com/office/officeart/2005/8/layout/process5"/>
    <dgm:cxn modelId="{C3899428-CB5A-4E11-8F75-F9BF7F1460BF}" srcId="{711F48A8-5D55-4A01-9E56-8AB5972B0D92}" destId="{317F3A3A-D527-474B-A6A0-27725838B80C}" srcOrd="1" destOrd="0" parTransId="{AE94AE45-5AE9-4A31-A216-F8DDF31E89E1}" sibTransId="{274C7CCF-0AAF-40ED-A721-DA7DF78E1450}"/>
    <dgm:cxn modelId="{5A222A4A-C954-4BC2-8236-B4DEEBF833EB}" type="presOf" srcId="{1638F580-62FD-43B5-859D-9E732FE96D94}" destId="{7CBD3A03-9F91-4DD9-81ED-B5E8D9613D61}" srcOrd="0" destOrd="0" presId="urn:microsoft.com/office/officeart/2005/8/layout/process5"/>
    <dgm:cxn modelId="{BC80AD70-BD5D-4D46-A43E-4CD7561794AE}" type="presOf" srcId="{11422841-724A-4673-8C9E-DCEEB08160D4}" destId="{63447232-1885-4BBC-8D7C-36D3751DB945}" srcOrd="1" destOrd="0" presId="urn:microsoft.com/office/officeart/2005/8/layout/process5"/>
    <dgm:cxn modelId="{664C8AD8-DD3C-4CA8-BC1A-72F00DB9AFD2}" type="presOf" srcId="{711F48A8-5D55-4A01-9E56-8AB5972B0D92}" destId="{7C23CF57-6D0D-45F1-936A-8DDD4CE2829B}" srcOrd="0" destOrd="0" presId="urn:microsoft.com/office/officeart/2005/8/layout/process5"/>
    <dgm:cxn modelId="{09466EE0-CB91-4F66-8E2D-82AB6DAB7B85}" type="presOf" srcId="{11422841-724A-4673-8C9E-DCEEB08160D4}" destId="{B3FA62ED-6B1F-47CA-AB64-D3A7727F14C9}" srcOrd="0" destOrd="0" presId="urn:microsoft.com/office/officeart/2005/8/layout/process5"/>
    <dgm:cxn modelId="{5F8A3FF6-9D6E-4EA5-B240-2BF86B13D260}" srcId="{711F48A8-5D55-4A01-9E56-8AB5972B0D92}" destId="{1638F580-62FD-43B5-859D-9E732FE96D94}" srcOrd="0" destOrd="0" parTransId="{5949D1C1-77C5-4845-BD9B-702CC3D6B482}" sibTransId="{11422841-724A-4673-8C9E-DCEEB08160D4}"/>
    <dgm:cxn modelId="{9CAA3F14-AC42-430D-A93C-98F8276B15DB}" type="presParOf" srcId="{7C23CF57-6D0D-45F1-936A-8DDD4CE2829B}" destId="{7CBD3A03-9F91-4DD9-81ED-B5E8D9613D61}" srcOrd="0" destOrd="0" presId="urn:microsoft.com/office/officeart/2005/8/layout/process5"/>
    <dgm:cxn modelId="{A620A367-C6E4-4D44-9C5B-7094C4F2E118}" type="presParOf" srcId="{7C23CF57-6D0D-45F1-936A-8DDD4CE2829B}" destId="{B3FA62ED-6B1F-47CA-AB64-D3A7727F14C9}" srcOrd="1" destOrd="0" presId="urn:microsoft.com/office/officeart/2005/8/layout/process5"/>
    <dgm:cxn modelId="{2C41139A-33F2-4201-BFA7-BED1C9732561}" type="presParOf" srcId="{B3FA62ED-6B1F-47CA-AB64-D3A7727F14C9}" destId="{63447232-1885-4BBC-8D7C-36D3751DB945}" srcOrd="0" destOrd="0" presId="urn:microsoft.com/office/officeart/2005/8/layout/process5"/>
    <dgm:cxn modelId="{445A6FAE-B5FE-4CA5-9C8B-E3BD68C194F1}" type="presParOf" srcId="{7C23CF57-6D0D-45F1-936A-8DDD4CE2829B}" destId="{D9F5E0C2-278A-42D9-9F6A-2B30F7980A21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6BD7E1-F3E5-4686-8F35-EC28CA50AA96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A7AC27-3135-42D6-BC29-0A2D42C31325}">
      <dgm:prSet/>
      <dgm:spPr/>
      <dgm:t>
        <a:bodyPr/>
        <a:lstStyle/>
        <a:p>
          <a:r>
            <a:rPr lang="en-US" dirty="0"/>
            <a:t>Caret</a:t>
          </a:r>
        </a:p>
      </dgm:t>
    </dgm:pt>
    <dgm:pt modelId="{1E6B7B9F-DB83-408B-B1AD-904254943826}" type="parTrans" cxnId="{EEB602AB-553A-4B50-BF85-6D242013630C}">
      <dgm:prSet/>
      <dgm:spPr/>
      <dgm:t>
        <a:bodyPr/>
        <a:lstStyle/>
        <a:p>
          <a:endParaRPr lang="en-US"/>
        </a:p>
      </dgm:t>
    </dgm:pt>
    <dgm:pt modelId="{A12E2F22-7D91-4B1A-8077-7E89DE3B0D47}" type="sibTrans" cxnId="{EEB602AB-553A-4B50-BF85-6D242013630C}">
      <dgm:prSet/>
      <dgm:spPr/>
      <dgm:t>
        <a:bodyPr/>
        <a:lstStyle/>
        <a:p>
          <a:endParaRPr lang="en-US"/>
        </a:p>
      </dgm:t>
    </dgm:pt>
    <dgm:pt modelId="{45BCB757-EF38-46F4-9EC8-30F26C20200E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62071312-6680-4942-9A18-5B0ED2914EF3}" type="parTrans" cxnId="{7AED7A5D-FF73-4E62-9B66-0653CF2E9994}">
      <dgm:prSet/>
      <dgm:spPr/>
      <dgm:t>
        <a:bodyPr/>
        <a:lstStyle/>
        <a:p>
          <a:endParaRPr lang="en-US"/>
        </a:p>
      </dgm:t>
    </dgm:pt>
    <dgm:pt modelId="{4018669C-3047-4E6C-A1EC-D09388C0C474}" type="sibTrans" cxnId="{7AED7A5D-FF73-4E62-9B66-0653CF2E9994}">
      <dgm:prSet/>
      <dgm:spPr/>
      <dgm:t>
        <a:bodyPr/>
        <a:lstStyle/>
        <a:p>
          <a:endParaRPr lang="en-US"/>
        </a:p>
      </dgm:t>
    </dgm:pt>
    <dgm:pt modelId="{C0EFE68A-439E-4D8E-8CD1-AE3F0D178EE0}">
      <dgm:prSet/>
      <dgm:spPr/>
      <dgm:t>
        <a:bodyPr/>
        <a:lstStyle/>
        <a:p>
          <a:r>
            <a:rPr lang="en-US"/>
            <a:t>SQL</a:t>
          </a:r>
        </a:p>
      </dgm:t>
    </dgm:pt>
    <dgm:pt modelId="{4BB0AE47-2305-4B5F-A792-81C201433342}" type="parTrans" cxnId="{E8AB828C-D472-4D80-BB95-490FEBCC6ACB}">
      <dgm:prSet/>
      <dgm:spPr/>
      <dgm:t>
        <a:bodyPr/>
        <a:lstStyle/>
        <a:p>
          <a:endParaRPr lang="en-US"/>
        </a:p>
      </dgm:t>
    </dgm:pt>
    <dgm:pt modelId="{A4BCFB48-A0FA-41D9-B163-536F4DFB771C}" type="sibTrans" cxnId="{E8AB828C-D472-4D80-BB95-490FEBCC6ACB}">
      <dgm:prSet/>
      <dgm:spPr/>
      <dgm:t>
        <a:bodyPr/>
        <a:lstStyle/>
        <a:p>
          <a:endParaRPr lang="en-US"/>
        </a:p>
      </dgm:t>
    </dgm:pt>
    <dgm:pt modelId="{7DEF30E3-9A3E-4CBF-80B4-5CEBE13B4C5F}">
      <dgm:prSet/>
      <dgm:spPr/>
      <dgm:t>
        <a:bodyPr/>
        <a:lstStyle/>
        <a:p>
          <a:r>
            <a:rPr lang="en-US"/>
            <a:t>Power Bi</a:t>
          </a:r>
        </a:p>
      </dgm:t>
    </dgm:pt>
    <dgm:pt modelId="{1E902845-E3B0-4693-8077-FCED5072D266}" type="parTrans" cxnId="{7F3F0D35-B263-495D-A96F-57B604EEB843}">
      <dgm:prSet/>
      <dgm:spPr/>
      <dgm:t>
        <a:bodyPr/>
        <a:lstStyle/>
        <a:p>
          <a:endParaRPr lang="en-US"/>
        </a:p>
      </dgm:t>
    </dgm:pt>
    <dgm:pt modelId="{FB34D027-8224-488E-B71A-8D6A536A9EFD}" type="sibTrans" cxnId="{7F3F0D35-B263-495D-A96F-57B604EEB843}">
      <dgm:prSet/>
      <dgm:spPr/>
      <dgm:t>
        <a:bodyPr/>
        <a:lstStyle/>
        <a:p>
          <a:endParaRPr lang="en-US"/>
        </a:p>
      </dgm:t>
    </dgm:pt>
    <dgm:pt modelId="{0486DCFE-A85C-473F-8B07-E784AE51EFE5}">
      <dgm:prSet/>
      <dgm:spPr/>
      <dgm:t>
        <a:bodyPr/>
        <a:lstStyle/>
        <a:p>
          <a:r>
            <a:rPr lang="en-US"/>
            <a:t>R</a:t>
          </a:r>
        </a:p>
      </dgm:t>
    </dgm:pt>
    <dgm:pt modelId="{F54FFD85-067D-4639-83B9-C20131EDE555}" type="parTrans" cxnId="{CB35EDC3-3AA8-4F3E-8B6B-5F00245F8EDF}">
      <dgm:prSet/>
      <dgm:spPr/>
      <dgm:t>
        <a:bodyPr/>
        <a:lstStyle/>
        <a:p>
          <a:endParaRPr lang="en-US"/>
        </a:p>
      </dgm:t>
    </dgm:pt>
    <dgm:pt modelId="{FE6C9C0D-3F58-482E-B249-4702D43CC9C8}" type="sibTrans" cxnId="{CB35EDC3-3AA8-4F3E-8B6B-5F00245F8EDF}">
      <dgm:prSet/>
      <dgm:spPr/>
      <dgm:t>
        <a:bodyPr/>
        <a:lstStyle/>
        <a:p>
          <a:endParaRPr lang="en-US"/>
        </a:p>
      </dgm:t>
    </dgm:pt>
    <dgm:pt modelId="{EC0DE487-205C-43AE-8944-6C16E16C3C60}">
      <dgm:prSet/>
      <dgm:spPr/>
      <dgm:t>
        <a:bodyPr/>
        <a:lstStyle/>
        <a:p>
          <a:r>
            <a:rPr lang="en-US"/>
            <a:t>Plotly</a:t>
          </a:r>
        </a:p>
      </dgm:t>
    </dgm:pt>
    <dgm:pt modelId="{554285E5-7043-40FD-9F22-F0653281A058}" type="parTrans" cxnId="{585243F9-EC41-4B5B-9EBF-A79596BB8BA9}">
      <dgm:prSet/>
      <dgm:spPr/>
      <dgm:t>
        <a:bodyPr/>
        <a:lstStyle/>
        <a:p>
          <a:endParaRPr lang="en-US"/>
        </a:p>
      </dgm:t>
    </dgm:pt>
    <dgm:pt modelId="{75D8C6CD-0654-4DC2-8D0D-D64F7DCCC28F}" type="sibTrans" cxnId="{585243F9-EC41-4B5B-9EBF-A79596BB8BA9}">
      <dgm:prSet/>
      <dgm:spPr/>
      <dgm:t>
        <a:bodyPr/>
        <a:lstStyle/>
        <a:p>
          <a:endParaRPr lang="en-US"/>
        </a:p>
      </dgm:t>
    </dgm:pt>
    <dgm:pt modelId="{EBAC893D-C117-43AD-83AF-903512747360}">
      <dgm:prSet/>
      <dgm:spPr/>
      <dgm:t>
        <a:bodyPr/>
        <a:lstStyle/>
        <a:p>
          <a:r>
            <a:rPr lang="en-US"/>
            <a:t>Numpy</a:t>
          </a:r>
        </a:p>
      </dgm:t>
    </dgm:pt>
    <dgm:pt modelId="{99ADFD1E-060E-4A2B-892F-5AA2F087CC18}" type="parTrans" cxnId="{02EBBA77-B82C-44C5-AE4F-CB0CC366DA13}">
      <dgm:prSet/>
      <dgm:spPr/>
      <dgm:t>
        <a:bodyPr/>
        <a:lstStyle/>
        <a:p>
          <a:endParaRPr lang="en-US"/>
        </a:p>
      </dgm:t>
    </dgm:pt>
    <dgm:pt modelId="{18917CEB-CD29-4F48-A25A-7C4B8B30BAA4}" type="sibTrans" cxnId="{02EBBA77-B82C-44C5-AE4F-CB0CC366DA13}">
      <dgm:prSet/>
      <dgm:spPr/>
      <dgm:t>
        <a:bodyPr/>
        <a:lstStyle/>
        <a:p>
          <a:endParaRPr lang="en-US"/>
        </a:p>
      </dgm:t>
    </dgm:pt>
    <dgm:pt modelId="{59B53567-B7A8-4C2F-8C5F-E0A3E65694B1}">
      <dgm:prSet/>
      <dgm:spPr/>
      <dgm:t>
        <a:bodyPr/>
        <a:lstStyle/>
        <a:p>
          <a:r>
            <a:rPr lang="en-US"/>
            <a:t>Pandas</a:t>
          </a:r>
        </a:p>
      </dgm:t>
    </dgm:pt>
    <dgm:pt modelId="{B990EF72-7544-4947-A325-982AF638B8CA}" type="parTrans" cxnId="{1EE7DA99-C382-4D81-BEA1-7F51CBD5A87B}">
      <dgm:prSet/>
      <dgm:spPr/>
      <dgm:t>
        <a:bodyPr/>
        <a:lstStyle/>
        <a:p>
          <a:endParaRPr lang="en-US"/>
        </a:p>
      </dgm:t>
    </dgm:pt>
    <dgm:pt modelId="{85E9F6A9-FADE-482F-A1C9-D94DC3ED6135}" type="sibTrans" cxnId="{1EE7DA99-C382-4D81-BEA1-7F51CBD5A87B}">
      <dgm:prSet/>
      <dgm:spPr/>
      <dgm:t>
        <a:bodyPr/>
        <a:lstStyle/>
        <a:p>
          <a:endParaRPr lang="en-US"/>
        </a:p>
      </dgm:t>
    </dgm:pt>
    <dgm:pt modelId="{C0D683D0-F52B-4692-A357-9AEBDDAE1399}">
      <dgm:prSet/>
      <dgm:spPr/>
      <dgm:t>
        <a:bodyPr/>
        <a:lstStyle/>
        <a:p>
          <a:r>
            <a:rPr lang="en-US"/>
            <a:t>MatPlotlib</a:t>
          </a:r>
        </a:p>
      </dgm:t>
    </dgm:pt>
    <dgm:pt modelId="{14E98512-A8BE-4BAA-BAC7-B9B41C76F517}" type="parTrans" cxnId="{C496252F-584C-49BF-874C-48771D6D525F}">
      <dgm:prSet/>
      <dgm:spPr/>
      <dgm:t>
        <a:bodyPr/>
        <a:lstStyle/>
        <a:p>
          <a:endParaRPr lang="en-US"/>
        </a:p>
      </dgm:t>
    </dgm:pt>
    <dgm:pt modelId="{110D0707-F175-44BA-9C62-017DF59F3109}" type="sibTrans" cxnId="{C496252F-584C-49BF-874C-48771D6D525F}">
      <dgm:prSet/>
      <dgm:spPr/>
      <dgm:t>
        <a:bodyPr/>
        <a:lstStyle/>
        <a:p>
          <a:endParaRPr lang="en-US"/>
        </a:p>
      </dgm:t>
    </dgm:pt>
    <dgm:pt modelId="{AD7A6457-ECB4-4732-BD4C-6321F0E45E3D}">
      <dgm:prSet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0491E286-B7E0-4184-B2C6-BD902202B8F8}" type="parTrans" cxnId="{4C2BDE6C-E470-4C3E-A488-0B3690CC206A}">
      <dgm:prSet/>
      <dgm:spPr/>
      <dgm:t>
        <a:bodyPr/>
        <a:lstStyle/>
        <a:p>
          <a:endParaRPr lang="en-US"/>
        </a:p>
      </dgm:t>
    </dgm:pt>
    <dgm:pt modelId="{6EBAE658-37B6-4B63-9ABE-E799EAC397A2}" type="sibTrans" cxnId="{4C2BDE6C-E470-4C3E-A488-0B3690CC206A}">
      <dgm:prSet/>
      <dgm:spPr/>
      <dgm:t>
        <a:bodyPr/>
        <a:lstStyle/>
        <a:p>
          <a:endParaRPr lang="en-US"/>
        </a:p>
      </dgm:t>
    </dgm:pt>
    <dgm:pt modelId="{D027223B-8832-48EF-A440-CF426708D7EB}" type="pres">
      <dgm:prSet presAssocID="{256BD7E1-F3E5-4686-8F35-EC28CA50AA96}" presName="diagram" presStyleCnt="0">
        <dgm:presLayoutVars>
          <dgm:dir/>
          <dgm:resizeHandles val="exact"/>
        </dgm:presLayoutVars>
      </dgm:prSet>
      <dgm:spPr/>
    </dgm:pt>
    <dgm:pt modelId="{41AB596E-4E8E-48FB-B793-17FA1FBADE9B}" type="pres">
      <dgm:prSet presAssocID="{45A7AC27-3135-42D6-BC29-0A2D42C31325}" presName="node" presStyleLbl="node1" presStyleIdx="0" presStyleCnt="10">
        <dgm:presLayoutVars>
          <dgm:bulletEnabled val="1"/>
        </dgm:presLayoutVars>
      </dgm:prSet>
      <dgm:spPr/>
    </dgm:pt>
    <dgm:pt modelId="{B6CB1908-7D28-48D1-8ED4-6CAAB44FD126}" type="pres">
      <dgm:prSet presAssocID="{A12E2F22-7D91-4B1A-8077-7E89DE3B0D47}" presName="sibTrans" presStyleCnt="0"/>
      <dgm:spPr/>
    </dgm:pt>
    <dgm:pt modelId="{766D3724-D965-44DF-A525-0CAE879F8C1C}" type="pres">
      <dgm:prSet presAssocID="{45BCB757-EF38-46F4-9EC8-30F26C20200E}" presName="node" presStyleLbl="node1" presStyleIdx="1" presStyleCnt="10">
        <dgm:presLayoutVars>
          <dgm:bulletEnabled val="1"/>
        </dgm:presLayoutVars>
      </dgm:prSet>
      <dgm:spPr/>
    </dgm:pt>
    <dgm:pt modelId="{F0894EA2-3C73-4F00-9C81-BF0106B40E1D}" type="pres">
      <dgm:prSet presAssocID="{4018669C-3047-4E6C-A1EC-D09388C0C474}" presName="sibTrans" presStyleCnt="0"/>
      <dgm:spPr/>
    </dgm:pt>
    <dgm:pt modelId="{490649BC-3E62-4221-AF5C-4045E2E156AB}" type="pres">
      <dgm:prSet presAssocID="{C0EFE68A-439E-4D8E-8CD1-AE3F0D178EE0}" presName="node" presStyleLbl="node1" presStyleIdx="2" presStyleCnt="10">
        <dgm:presLayoutVars>
          <dgm:bulletEnabled val="1"/>
        </dgm:presLayoutVars>
      </dgm:prSet>
      <dgm:spPr/>
    </dgm:pt>
    <dgm:pt modelId="{E299D359-540A-42A9-831F-839FC5CA62C5}" type="pres">
      <dgm:prSet presAssocID="{A4BCFB48-A0FA-41D9-B163-536F4DFB771C}" presName="sibTrans" presStyleCnt="0"/>
      <dgm:spPr/>
    </dgm:pt>
    <dgm:pt modelId="{4C21BD05-BB0C-4101-8DA2-286377D2F9BC}" type="pres">
      <dgm:prSet presAssocID="{7DEF30E3-9A3E-4CBF-80B4-5CEBE13B4C5F}" presName="node" presStyleLbl="node1" presStyleIdx="3" presStyleCnt="10">
        <dgm:presLayoutVars>
          <dgm:bulletEnabled val="1"/>
        </dgm:presLayoutVars>
      </dgm:prSet>
      <dgm:spPr/>
    </dgm:pt>
    <dgm:pt modelId="{A7B26338-33F7-4881-8C5E-88F39454ED6A}" type="pres">
      <dgm:prSet presAssocID="{FB34D027-8224-488E-B71A-8D6A536A9EFD}" presName="sibTrans" presStyleCnt="0"/>
      <dgm:spPr/>
    </dgm:pt>
    <dgm:pt modelId="{CDF9B710-7F3F-4990-A465-DB5ECDEC5BC7}" type="pres">
      <dgm:prSet presAssocID="{0486DCFE-A85C-473F-8B07-E784AE51EFE5}" presName="node" presStyleLbl="node1" presStyleIdx="4" presStyleCnt="10">
        <dgm:presLayoutVars>
          <dgm:bulletEnabled val="1"/>
        </dgm:presLayoutVars>
      </dgm:prSet>
      <dgm:spPr/>
    </dgm:pt>
    <dgm:pt modelId="{B675D90B-5DF4-452D-B9D3-A08A979CBB71}" type="pres">
      <dgm:prSet presAssocID="{FE6C9C0D-3F58-482E-B249-4702D43CC9C8}" presName="sibTrans" presStyleCnt="0"/>
      <dgm:spPr/>
    </dgm:pt>
    <dgm:pt modelId="{E812D5B4-55DC-4A9A-BB9D-A33FDB1819DE}" type="pres">
      <dgm:prSet presAssocID="{EC0DE487-205C-43AE-8944-6C16E16C3C60}" presName="node" presStyleLbl="node1" presStyleIdx="5" presStyleCnt="10">
        <dgm:presLayoutVars>
          <dgm:bulletEnabled val="1"/>
        </dgm:presLayoutVars>
      </dgm:prSet>
      <dgm:spPr/>
    </dgm:pt>
    <dgm:pt modelId="{54750D7E-AD05-461C-BFC8-E6736918F62A}" type="pres">
      <dgm:prSet presAssocID="{75D8C6CD-0654-4DC2-8D0D-D64F7DCCC28F}" presName="sibTrans" presStyleCnt="0"/>
      <dgm:spPr/>
    </dgm:pt>
    <dgm:pt modelId="{FB6CF6D8-9C01-4082-AC60-5B75E22199C3}" type="pres">
      <dgm:prSet presAssocID="{EBAC893D-C117-43AD-83AF-903512747360}" presName="node" presStyleLbl="node1" presStyleIdx="6" presStyleCnt="10">
        <dgm:presLayoutVars>
          <dgm:bulletEnabled val="1"/>
        </dgm:presLayoutVars>
      </dgm:prSet>
      <dgm:spPr/>
    </dgm:pt>
    <dgm:pt modelId="{88EF03F0-F86F-4BA7-A33E-61A6AFCA58FD}" type="pres">
      <dgm:prSet presAssocID="{18917CEB-CD29-4F48-A25A-7C4B8B30BAA4}" presName="sibTrans" presStyleCnt="0"/>
      <dgm:spPr/>
    </dgm:pt>
    <dgm:pt modelId="{480E4B48-8F6E-414C-8D91-C2D910C667B6}" type="pres">
      <dgm:prSet presAssocID="{59B53567-B7A8-4C2F-8C5F-E0A3E65694B1}" presName="node" presStyleLbl="node1" presStyleIdx="7" presStyleCnt="10">
        <dgm:presLayoutVars>
          <dgm:bulletEnabled val="1"/>
        </dgm:presLayoutVars>
      </dgm:prSet>
      <dgm:spPr/>
    </dgm:pt>
    <dgm:pt modelId="{2CA7C52D-D96F-4A0D-9737-52EE3C5A72EF}" type="pres">
      <dgm:prSet presAssocID="{85E9F6A9-FADE-482F-A1C9-D94DC3ED6135}" presName="sibTrans" presStyleCnt="0"/>
      <dgm:spPr/>
    </dgm:pt>
    <dgm:pt modelId="{D538E6AA-5302-40F4-842F-94D46D2C2055}" type="pres">
      <dgm:prSet presAssocID="{C0D683D0-F52B-4692-A357-9AEBDDAE1399}" presName="node" presStyleLbl="node1" presStyleIdx="8" presStyleCnt="10">
        <dgm:presLayoutVars>
          <dgm:bulletEnabled val="1"/>
        </dgm:presLayoutVars>
      </dgm:prSet>
      <dgm:spPr/>
    </dgm:pt>
    <dgm:pt modelId="{43F5BA3B-6C5C-434B-A1B7-BE3C2555EB93}" type="pres">
      <dgm:prSet presAssocID="{110D0707-F175-44BA-9C62-017DF59F3109}" presName="sibTrans" presStyleCnt="0"/>
      <dgm:spPr/>
    </dgm:pt>
    <dgm:pt modelId="{B1DEE517-9FCD-4B1A-97F3-2E94E7BA02BC}" type="pres">
      <dgm:prSet presAssocID="{AD7A6457-ECB4-4732-BD4C-6321F0E45E3D}" presName="node" presStyleLbl="node1" presStyleIdx="9" presStyleCnt="10">
        <dgm:presLayoutVars>
          <dgm:bulletEnabled val="1"/>
        </dgm:presLayoutVars>
      </dgm:prSet>
      <dgm:spPr/>
    </dgm:pt>
  </dgm:ptLst>
  <dgm:cxnLst>
    <dgm:cxn modelId="{C496252F-584C-49BF-874C-48771D6D525F}" srcId="{256BD7E1-F3E5-4686-8F35-EC28CA50AA96}" destId="{C0D683D0-F52B-4692-A357-9AEBDDAE1399}" srcOrd="8" destOrd="0" parTransId="{14E98512-A8BE-4BAA-BAC7-B9B41C76F517}" sibTransId="{110D0707-F175-44BA-9C62-017DF59F3109}"/>
    <dgm:cxn modelId="{7F3F0D35-B263-495D-A96F-57B604EEB843}" srcId="{256BD7E1-F3E5-4686-8F35-EC28CA50AA96}" destId="{7DEF30E3-9A3E-4CBF-80B4-5CEBE13B4C5F}" srcOrd="3" destOrd="0" parTransId="{1E902845-E3B0-4693-8077-FCED5072D266}" sibTransId="{FB34D027-8224-488E-B71A-8D6A536A9EFD}"/>
    <dgm:cxn modelId="{7AED7A5D-FF73-4E62-9B66-0653CF2E9994}" srcId="{256BD7E1-F3E5-4686-8F35-EC28CA50AA96}" destId="{45BCB757-EF38-46F4-9EC8-30F26C20200E}" srcOrd="1" destOrd="0" parTransId="{62071312-6680-4942-9A18-5B0ED2914EF3}" sibTransId="{4018669C-3047-4E6C-A1EC-D09388C0C474}"/>
    <dgm:cxn modelId="{DAD0C564-F4BB-425F-8EF7-AEE57E847E99}" type="presOf" srcId="{59B53567-B7A8-4C2F-8C5F-E0A3E65694B1}" destId="{480E4B48-8F6E-414C-8D91-C2D910C667B6}" srcOrd="0" destOrd="0" presId="urn:microsoft.com/office/officeart/2005/8/layout/default"/>
    <dgm:cxn modelId="{4C2BDE6C-E470-4C3E-A488-0B3690CC206A}" srcId="{256BD7E1-F3E5-4686-8F35-EC28CA50AA96}" destId="{AD7A6457-ECB4-4732-BD4C-6321F0E45E3D}" srcOrd="9" destOrd="0" parTransId="{0491E286-B7E0-4184-B2C6-BD902202B8F8}" sibTransId="{6EBAE658-37B6-4B63-9ABE-E799EAC397A2}"/>
    <dgm:cxn modelId="{6EFB0C4D-9750-45AF-977F-D97C86DED589}" type="presOf" srcId="{45BCB757-EF38-46F4-9EC8-30F26C20200E}" destId="{766D3724-D965-44DF-A525-0CAE879F8C1C}" srcOrd="0" destOrd="0" presId="urn:microsoft.com/office/officeart/2005/8/layout/default"/>
    <dgm:cxn modelId="{EA44AA74-99EC-4C15-8161-62368FF99369}" type="presOf" srcId="{C0D683D0-F52B-4692-A357-9AEBDDAE1399}" destId="{D538E6AA-5302-40F4-842F-94D46D2C2055}" srcOrd="0" destOrd="0" presId="urn:microsoft.com/office/officeart/2005/8/layout/default"/>
    <dgm:cxn modelId="{02EBBA77-B82C-44C5-AE4F-CB0CC366DA13}" srcId="{256BD7E1-F3E5-4686-8F35-EC28CA50AA96}" destId="{EBAC893D-C117-43AD-83AF-903512747360}" srcOrd="6" destOrd="0" parTransId="{99ADFD1E-060E-4A2B-892F-5AA2F087CC18}" sibTransId="{18917CEB-CD29-4F48-A25A-7C4B8B30BAA4}"/>
    <dgm:cxn modelId="{9C5F4B87-6E07-4A5B-ADD1-70A5F57D7736}" type="presOf" srcId="{C0EFE68A-439E-4D8E-8CD1-AE3F0D178EE0}" destId="{490649BC-3E62-4221-AF5C-4045E2E156AB}" srcOrd="0" destOrd="0" presId="urn:microsoft.com/office/officeart/2005/8/layout/default"/>
    <dgm:cxn modelId="{33058288-F818-41CC-B68F-4A04D2A10406}" type="presOf" srcId="{EC0DE487-205C-43AE-8944-6C16E16C3C60}" destId="{E812D5B4-55DC-4A9A-BB9D-A33FDB1819DE}" srcOrd="0" destOrd="0" presId="urn:microsoft.com/office/officeart/2005/8/layout/default"/>
    <dgm:cxn modelId="{E8AB828C-D472-4D80-BB95-490FEBCC6ACB}" srcId="{256BD7E1-F3E5-4686-8F35-EC28CA50AA96}" destId="{C0EFE68A-439E-4D8E-8CD1-AE3F0D178EE0}" srcOrd="2" destOrd="0" parTransId="{4BB0AE47-2305-4B5F-A792-81C201433342}" sibTransId="{A4BCFB48-A0FA-41D9-B163-536F4DFB771C}"/>
    <dgm:cxn modelId="{27C6BD8C-105C-4472-BF1F-B480C8569C6F}" type="presOf" srcId="{256BD7E1-F3E5-4686-8F35-EC28CA50AA96}" destId="{D027223B-8832-48EF-A440-CF426708D7EB}" srcOrd="0" destOrd="0" presId="urn:microsoft.com/office/officeart/2005/8/layout/default"/>
    <dgm:cxn modelId="{D482B593-A67F-4937-9495-CAE681FF7024}" type="presOf" srcId="{7DEF30E3-9A3E-4CBF-80B4-5CEBE13B4C5F}" destId="{4C21BD05-BB0C-4101-8DA2-286377D2F9BC}" srcOrd="0" destOrd="0" presId="urn:microsoft.com/office/officeart/2005/8/layout/default"/>
    <dgm:cxn modelId="{1EE7DA99-C382-4D81-BEA1-7F51CBD5A87B}" srcId="{256BD7E1-F3E5-4686-8F35-EC28CA50AA96}" destId="{59B53567-B7A8-4C2F-8C5F-E0A3E65694B1}" srcOrd="7" destOrd="0" parTransId="{B990EF72-7544-4947-A325-982AF638B8CA}" sibTransId="{85E9F6A9-FADE-482F-A1C9-D94DC3ED6135}"/>
    <dgm:cxn modelId="{EEB602AB-553A-4B50-BF85-6D242013630C}" srcId="{256BD7E1-F3E5-4686-8F35-EC28CA50AA96}" destId="{45A7AC27-3135-42D6-BC29-0A2D42C31325}" srcOrd="0" destOrd="0" parTransId="{1E6B7B9F-DB83-408B-B1AD-904254943826}" sibTransId="{A12E2F22-7D91-4B1A-8077-7E89DE3B0D47}"/>
    <dgm:cxn modelId="{CB22C8B6-0C67-4BFC-BC99-C40044533348}" type="presOf" srcId="{EBAC893D-C117-43AD-83AF-903512747360}" destId="{FB6CF6D8-9C01-4082-AC60-5B75E22199C3}" srcOrd="0" destOrd="0" presId="urn:microsoft.com/office/officeart/2005/8/layout/default"/>
    <dgm:cxn modelId="{CB35EDC3-3AA8-4F3E-8B6B-5F00245F8EDF}" srcId="{256BD7E1-F3E5-4686-8F35-EC28CA50AA96}" destId="{0486DCFE-A85C-473F-8B07-E784AE51EFE5}" srcOrd="4" destOrd="0" parTransId="{F54FFD85-067D-4639-83B9-C20131EDE555}" sibTransId="{FE6C9C0D-3F58-482E-B249-4702D43CC9C8}"/>
    <dgm:cxn modelId="{7E084ACF-608B-4994-944B-893E2A44730A}" type="presOf" srcId="{45A7AC27-3135-42D6-BC29-0A2D42C31325}" destId="{41AB596E-4E8E-48FB-B793-17FA1FBADE9B}" srcOrd="0" destOrd="0" presId="urn:microsoft.com/office/officeart/2005/8/layout/default"/>
    <dgm:cxn modelId="{871614DE-8C7C-4D1B-B427-8C0B8B4C24AB}" type="presOf" srcId="{AD7A6457-ECB4-4732-BD4C-6321F0E45E3D}" destId="{B1DEE517-9FCD-4B1A-97F3-2E94E7BA02BC}" srcOrd="0" destOrd="0" presId="urn:microsoft.com/office/officeart/2005/8/layout/default"/>
    <dgm:cxn modelId="{CA569EF0-A0A7-4F08-A9F1-58B3D14DA22F}" type="presOf" srcId="{0486DCFE-A85C-473F-8B07-E784AE51EFE5}" destId="{CDF9B710-7F3F-4990-A465-DB5ECDEC5BC7}" srcOrd="0" destOrd="0" presId="urn:microsoft.com/office/officeart/2005/8/layout/default"/>
    <dgm:cxn modelId="{585243F9-EC41-4B5B-9EBF-A79596BB8BA9}" srcId="{256BD7E1-F3E5-4686-8F35-EC28CA50AA96}" destId="{EC0DE487-205C-43AE-8944-6C16E16C3C60}" srcOrd="5" destOrd="0" parTransId="{554285E5-7043-40FD-9F22-F0653281A058}" sibTransId="{75D8C6CD-0654-4DC2-8D0D-D64F7DCCC28F}"/>
    <dgm:cxn modelId="{47E1DCDA-78D9-4115-A733-B6E4CA41384B}" type="presParOf" srcId="{D027223B-8832-48EF-A440-CF426708D7EB}" destId="{41AB596E-4E8E-48FB-B793-17FA1FBADE9B}" srcOrd="0" destOrd="0" presId="urn:microsoft.com/office/officeart/2005/8/layout/default"/>
    <dgm:cxn modelId="{9A45351E-721C-405E-ABAD-6D0C13F2EE7C}" type="presParOf" srcId="{D027223B-8832-48EF-A440-CF426708D7EB}" destId="{B6CB1908-7D28-48D1-8ED4-6CAAB44FD126}" srcOrd="1" destOrd="0" presId="urn:microsoft.com/office/officeart/2005/8/layout/default"/>
    <dgm:cxn modelId="{1CC19545-7FD1-4619-99C4-E7479A5C62B1}" type="presParOf" srcId="{D027223B-8832-48EF-A440-CF426708D7EB}" destId="{766D3724-D965-44DF-A525-0CAE879F8C1C}" srcOrd="2" destOrd="0" presId="urn:microsoft.com/office/officeart/2005/8/layout/default"/>
    <dgm:cxn modelId="{1C7F2E7A-EC5B-4DB6-89DE-BCEB912209B5}" type="presParOf" srcId="{D027223B-8832-48EF-A440-CF426708D7EB}" destId="{F0894EA2-3C73-4F00-9C81-BF0106B40E1D}" srcOrd="3" destOrd="0" presId="urn:microsoft.com/office/officeart/2005/8/layout/default"/>
    <dgm:cxn modelId="{0804F622-8208-47BA-A5CF-D3A8D1198B32}" type="presParOf" srcId="{D027223B-8832-48EF-A440-CF426708D7EB}" destId="{490649BC-3E62-4221-AF5C-4045E2E156AB}" srcOrd="4" destOrd="0" presId="urn:microsoft.com/office/officeart/2005/8/layout/default"/>
    <dgm:cxn modelId="{8C0ABEB7-B760-41CD-B628-CAE28D1FCEDF}" type="presParOf" srcId="{D027223B-8832-48EF-A440-CF426708D7EB}" destId="{E299D359-540A-42A9-831F-839FC5CA62C5}" srcOrd="5" destOrd="0" presId="urn:microsoft.com/office/officeart/2005/8/layout/default"/>
    <dgm:cxn modelId="{2F1A5D7D-7388-4446-A4CB-52377616B114}" type="presParOf" srcId="{D027223B-8832-48EF-A440-CF426708D7EB}" destId="{4C21BD05-BB0C-4101-8DA2-286377D2F9BC}" srcOrd="6" destOrd="0" presId="urn:microsoft.com/office/officeart/2005/8/layout/default"/>
    <dgm:cxn modelId="{613BC46B-7C4B-4624-B428-586445EF38A1}" type="presParOf" srcId="{D027223B-8832-48EF-A440-CF426708D7EB}" destId="{A7B26338-33F7-4881-8C5E-88F39454ED6A}" srcOrd="7" destOrd="0" presId="urn:microsoft.com/office/officeart/2005/8/layout/default"/>
    <dgm:cxn modelId="{C5C7FF03-AF4D-478B-BF2B-D262FED2D31D}" type="presParOf" srcId="{D027223B-8832-48EF-A440-CF426708D7EB}" destId="{CDF9B710-7F3F-4990-A465-DB5ECDEC5BC7}" srcOrd="8" destOrd="0" presId="urn:microsoft.com/office/officeart/2005/8/layout/default"/>
    <dgm:cxn modelId="{8F88A8B9-B59F-43F4-BDB7-DF20F4DACFEB}" type="presParOf" srcId="{D027223B-8832-48EF-A440-CF426708D7EB}" destId="{B675D90B-5DF4-452D-B9D3-A08A979CBB71}" srcOrd="9" destOrd="0" presId="urn:microsoft.com/office/officeart/2005/8/layout/default"/>
    <dgm:cxn modelId="{D1B3D13A-79A5-48BE-B2A7-57A4034310D6}" type="presParOf" srcId="{D027223B-8832-48EF-A440-CF426708D7EB}" destId="{E812D5B4-55DC-4A9A-BB9D-A33FDB1819DE}" srcOrd="10" destOrd="0" presId="urn:microsoft.com/office/officeart/2005/8/layout/default"/>
    <dgm:cxn modelId="{108A0926-88BA-469D-9377-062817257A9E}" type="presParOf" srcId="{D027223B-8832-48EF-A440-CF426708D7EB}" destId="{54750D7E-AD05-461C-BFC8-E6736918F62A}" srcOrd="11" destOrd="0" presId="urn:microsoft.com/office/officeart/2005/8/layout/default"/>
    <dgm:cxn modelId="{7FEBB623-58C4-4139-A1E7-D2F433B12DD4}" type="presParOf" srcId="{D027223B-8832-48EF-A440-CF426708D7EB}" destId="{FB6CF6D8-9C01-4082-AC60-5B75E22199C3}" srcOrd="12" destOrd="0" presId="urn:microsoft.com/office/officeart/2005/8/layout/default"/>
    <dgm:cxn modelId="{C99158F7-31D6-4CC7-AA48-854249E01B94}" type="presParOf" srcId="{D027223B-8832-48EF-A440-CF426708D7EB}" destId="{88EF03F0-F86F-4BA7-A33E-61A6AFCA58FD}" srcOrd="13" destOrd="0" presId="urn:microsoft.com/office/officeart/2005/8/layout/default"/>
    <dgm:cxn modelId="{AF4B879A-016B-4200-99BD-EBE704B9D8AD}" type="presParOf" srcId="{D027223B-8832-48EF-A440-CF426708D7EB}" destId="{480E4B48-8F6E-414C-8D91-C2D910C667B6}" srcOrd="14" destOrd="0" presId="urn:microsoft.com/office/officeart/2005/8/layout/default"/>
    <dgm:cxn modelId="{5CEBDED6-8928-4C7D-827D-19AB3AB3FCD2}" type="presParOf" srcId="{D027223B-8832-48EF-A440-CF426708D7EB}" destId="{2CA7C52D-D96F-4A0D-9737-52EE3C5A72EF}" srcOrd="15" destOrd="0" presId="urn:microsoft.com/office/officeart/2005/8/layout/default"/>
    <dgm:cxn modelId="{9C28B279-EA33-4113-B9B1-40EB6E0C16AC}" type="presParOf" srcId="{D027223B-8832-48EF-A440-CF426708D7EB}" destId="{D538E6AA-5302-40F4-842F-94D46D2C2055}" srcOrd="16" destOrd="0" presId="urn:microsoft.com/office/officeart/2005/8/layout/default"/>
    <dgm:cxn modelId="{0C531A0C-FF2A-4ECC-9B4D-983E7316EBC8}" type="presParOf" srcId="{D027223B-8832-48EF-A440-CF426708D7EB}" destId="{43F5BA3B-6C5C-434B-A1B7-BE3C2555EB93}" srcOrd="17" destOrd="0" presId="urn:microsoft.com/office/officeart/2005/8/layout/default"/>
    <dgm:cxn modelId="{74FD15E5-02B3-4212-97F8-8C35AC70ED37}" type="presParOf" srcId="{D027223B-8832-48EF-A440-CF426708D7EB}" destId="{B1DEE517-9FCD-4B1A-97F3-2E94E7BA02B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D87DA3-77AB-4D4C-A372-02DA11F6BB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1E4BE8-C76B-46FB-8B18-A5E674D97E0B}">
      <dgm:prSet/>
      <dgm:spPr/>
      <dgm:t>
        <a:bodyPr/>
        <a:lstStyle/>
        <a:p>
          <a:r>
            <a:rPr lang="en-US" dirty="0"/>
            <a:t>Classification of patients</a:t>
          </a:r>
        </a:p>
      </dgm:t>
    </dgm:pt>
    <dgm:pt modelId="{950D1844-70CC-4542-815A-95E8C2139A10}" type="parTrans" cxnId="{67DB3D79-6A8C-4DF9-A921-55B903DCED75}">
      <dgm:prSet/>
      <dgm:spPr/>
      <dgm:t>
        <a:bodyPr/>
        <a:lstStyle/>
        <a:p>
          <a:endParaRPr lang="en-US"/>
        </a:p>
      </dgm:t>
    </dgm:pt>
    <dgm:pt modelId="{5112CA06-F0E3-4D17-A0C6-F6C74F657DBC}" type="sibTrans" cxnId="{67DB3D79-6A8C-4DF9-A921-55B903DCED75}">
      <dgm:prSet/>
      <dgm:spPr/>
      <dgm:t>
        <a:bodyPr/>
        <a:lstStyle/>
        <a:p>
          <a:endParaRPr lang="en-US"/>
        </a:p>
      </dgm:t>
    </dgm:pt>
    <dgm:pt modelId="{222E7BDA-B3E3-40EA-A28D-43AFB893B77F}">
      <dgm:prSet/>
      <dgm:spPr/>
      <dgm:t>
        <a:bodyPr/>
        <a:lstStyle/>
        <a:p>
          <a:r>
            <a:rPr lang="en-US"/>
            <a:t>Active vs Cancel</a:t>
          </a:r>
        </a:p>
      </dgm:t>
    </dgm:pt>
    <dgm:pt modelId="{3889194E-2D5D-481E-ADEC-0110D2F1781E}" type="parTrans" cxnId="{FDE9FD18-FADB-40DF-8CF4-23F168F2EA65}">
      <dgm:prSet/>
      <dgm:spPr/>
      <dgm:t>
        <a:bodyPr/>
        <a:lstStyle/>
        <a:p>
          <a:endParaRPr lang="en-US"/>
        </a:p>
      </dgm:t>
    </dgm:pt>
    <dgm:pt modelId="{1C92F81C-C671-4EE3-B669-580AD253ABBD}" type="sibTrans" cxnId="{FDE9FD18-FADB-40DF-8CF4-23F168F2EA65}">
      <dgm:prSet/>
      <dgm:spPr/>
      <dgm:t>
        <a:bodyPr/>
        <a:lstStyle/>
        <a:p>
          <a:endParaRPr lang="en-US"/>
        </a:p>
      </dgm:t>
    </dgm:pt>
    <dgm:pt modelId="{6B690AAF-B676-41F6-8F30-6A1E7105C073}">
      <dgm:prSet/>
      <dgm:spPr/>
      <dgm:t>
        <a:bodyPr/>
        <a:lstStyle/>
        <a:p>
          <a:r>
            <a:rPr lang="en-US"/>
            <a:t>Male vs Female</a:t>
          </a:r>
        </a:p>
      </dgm:t>
    </dgm:pt>
    <dgm:pt modelId="{FF0C372F-6B46-4675-9842-C69119E5C4AF}" type="parTrans" cxnId="{FB71BB54-699E-4239-91DA-8C54375B6FCC}">
      <dgm:prSet/>
      <dgm:spPr/>
      <dgm:t>
        <a:bodyPr/>
        <a:lstStyle/>
        <a:p>
          <a:endParaRPr lang="en-US"/>
        </a:p>
      </dgm:t>
    </dgm:pt>
    <dgm:pt modelId="{D817B2F9-B75A-4358-B271-81D51F8D97AD}" type="sibTrans" cxnId="{FB71BB54-699E-4239-91DA-8C54375B6FCC}">
      <dgm:prSet/>
      <dgm:spPr/>
      <dgm:t>
        <a:bodyPr/>
        <a:lstStyle/>
        <a:p>
          <a:endParaRPr lang="en-US"/>
        </a:p>
      </dgm:t>
    </dgm:pt>
    <dgm:pt modelId="{E32B666C-0D2B-4279-B149-28188D8D59FA}">
      <dgm:prSet/>
      <dgm:spPr/>
      <dgm:t>
        <a:bodyPr/>
        <a:lstStyle/>
        <a:p>
          <a:r>
            <a:rPr lang="en-US"/>
            <a:t>Age Range</a:t>
          </a:r>
        </a:p>
      </dgm:t>
    </dgm:pt>
    <dgm:pt modelId="{45CA32E8-81D4-45C7-9CB7-C51BBAE1A9F8}" type="parTrans" cxnId="{AE1EE47C-5812-4318-8640-1188E02A637B}">
      <dgm:prSet/>
      <dgm:spPr/>
      <dgm:t>
        <a:bodyPr/>
        <a:lstStyle/>
        <a:p>
          <a:endParaRPr lang="en-US"/>
        </a:p>
      </dgm:t>
    </dgm:pt>
    <dgm:pt modelId="{3237D62B-5E16-473C-90B0-6370345FFF7C}" type="sibTrans" cxnId="{AE1EE47C-5812-4318-8640-1188E02A637B}">
      <dgm:prSet/>
      <dgm:spPr/>
      <dgm:t>
        <a:bodyPr/>
        <a:lstStyle/>
        <a:p>
          <a:endParaRPr lang="en-US"/>
        </a:p>
      </dgm:t>
    </dgm:pt>
    <dgm:pt modelId="{74EB4597-159C-4672-B44D-9FB3E3B19A5C}">
      <dgm:prSet/>
      <dgm:spPr/>
      <dgm:t>
        <a:bodyPr/>
        <a:lstStyle/>
        <a:p>
          <a:r>
            <a:rPr lang="en-US"/>
            <a:t>Weight Loss – more than 8 lbs per month</a:t>
          </a:r>
        </a:p>
      </dgm:t>
    </dgm:pt>
    <dgm:pt modelId="{8B309BF2-4714-43AC-BCBB-9235C2EC02B5}" type="parTrans" cxnId="{5335231D-B8FF-4C88-BE5B-FE3AE83F2065}">
      <dgm:prSet/>
      <dgm:spPr/>
      <dgm:t>
        <a:bodyPr/>
        <a:lstStyle/>
        <a:p>
          <a:endParaRPr lang="en-US"/>
        </a:p>
      </dgm:t>
    </dgm:pt>
    <dgm:pt modelId="{3A015310-AC3E-46EA-80FA-0384B3C1D9FF}" type="sibTrans" cxnId="{5335231D-B8FF-4C88-BE5B-FE3AE83F2065}">
      <dgm:prSet/>
      <dgm:spPr/>
      <dgm:t>
        <a:bodyPr/>
        <a:lstStyle/>
        <a:p>
          <a:endParaRPr lang="en-US"/>
        </a:p>
      </dgm:t>
    </dgm:pt>
    <dgm:pt modelId="{DC825D7B-AA7E-4C5C-9693-98E6EF73D047}">
      <dgm:prSet/>
      <dgm:spPr/>
      <dgm:t>
        <a:bodyPr/>
        <a:lstStyle/>
        <a:p>
          <a:r>
            <a:rPr lang="en-US"/>
            <a:t>Payment Consistency</a:t>
          </a:r>
        </a:p>
      </dgm:t>
    </dgm:pt>
    <dgm:pt modelId="{891C8C22-217A-4D4E-B16A-C435E1C17095}" type="parTrans" cxnId="{A0EC1011-9880-4D83-8C91-8F28DD53710C}">
      <dgm:prSet/>
      <dgm:spPr/>
      <dgm:t>
        <a:bodyPr/>
        <a:lstStyle/>
        <a:p>
          <a:endParaRPr lang="en-US"/>
        </a:p>
      </dgm:t>
    </dgm:pt>
    <dgm:pt modelId="{E994A299-A04A-4B78-9A1F-EDA6A7500A29}" type="sibTrans" cxnId="{A0EC1011-9880-4D83-8C91-8F28DD53710C}">
      <dgm:prSet/>
      <dgm:spPr/>
      <dgm:t>
        <a:bodyPr/>
        <a:lstStyle/>
        <a:p>
          <a:endParaRPr lang="en-US"/>
        </a:p>
      </dgm:t>
    </dgm:pt>
    <dgm:pt modelId="{44AF1650-80B5-49FD-9011-E35D461FDEE1}" type="pres">
      <dgm:prSet presAssocID="{DFD87DA3-77AB-4D4C-A372-02DA11F6BB0E}" presName="linear" presStyleCnt="0">
        <dgm:presLayoutVars>
          <dgm:animLvl val="lvl"/>
          <dgm:resizeHandles val="exact"/>
        </dgm:presLayoutVars>
      </dgm:prSet>
      <dgm:spPr/>
    </dgm:pt>
    <dgm:pt modelId="{C4A6E816-6AD1-4B87-BD37-89EC4025FE00}" type="pres">
      <dgm:prSet presAssocID="{D01E4BE8-C76B-46FB-8B18-A5E674D97E0B}" presName="parentText" presStyleLbl="node1" presStyleIdx="0" presStyleCnt="6" custLinFactNeighborX="-14049" custLinFactNeighborY="-21095">
        <dgm:presLayoutVars>
          <dgm:chMax val="0"/>
          <dgm:bulletEnabled val="1"/>
        </dgm:presLayoutVars>
      </dgm:prSet>
      <dgm:spPr/>
    </dgm:pt>
    <dgm:pt modelId="{07E81E6F-FB1B-4421-9E8A-801FF277B6A3}" type="pres">
      <dgm:prSet presAssocID="{5112CA06-F0E3-4D17-A0C6-F6C74F657DBC}" presName="spacer" presStyleCnt="0"/>
      <dgm:spPr/>
    </dgm:pt>
    <dgm:pt modelId="{F7FA8C90-F391-4CB2-98E6-215642D81137}" type="pres">
      <dgm:prSet presAssocID="{222E7BDA-B3E3-40EA-A28D-43AFB893B77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FF8C4A2-8171-4DCA-92FD-FA06F45B9400}" type="pres">
      <dgm:prSet presAssocID="{1C92F81C-C671-4EE3-B669-580AD253ABBD}" presName="spacer" presStyleCnt="0"/>
      <dgm:spPr/>
    </dgm:pt>
    <dgm:pt modelId="{D99BCEF5-8A74-4D5D-84C1-AF12E186C5BF}" type="pres">
      <dgm:prSet presAssocID="{6B690AAF-B676-41F6-8F30-6A1E7105C07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E536CF2-2003-4B22-98CC-E7F406A5610D}" type="pres">
      <dgm:prSet presAssocID="{D817B2F9-B75A-4358-B271-81D51F8D97AD}" presName="spacer" presStyleCnt="0"/>
      <dgm:spPr/>
    </dgm:pt>
    <dgm:pt modelId="{29663192-2895-4F64-9D00-38414D1DC278}" type="pres">
      <dgm:prSet presAssocID="{E32B666C-0D2B-4279-B149-28188D8D59F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6989C40-A4E1-4A20-899C-6AB7356A5B3A}" type="pres">
      <dgm:prSet presAssocID="{3237D62B-5E16-473C-90B0-6370345FFF7C}" presName="spacer" presStyleCnt="0"/>
      <dgm:spPr/>
    </dgm:pt>
    <dgm:pt modelId="{71888808-4A8E-4588-B8F6-60E3E04411BC}" type="pres">
      <dgm:prSet presAssocID="{74EB4597-159C-4672-B44D-9FB3E3B19A5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2C851C9-0E3A-4D4D-9FBE-DF571A47DC38}" type="pres">
      <dgm:prSet presAssocID="{3A015310-AC3E-46EA-80FA-0384B3C1D9FF}" presName="spacer" presStyleCnt="0"/>
      <dgm:spPr/>
    </dgm:pt>
    <dgm:pt modelId="{02F44F21-2F24-4D88-8BA6-3CFC0D9713AC}" type="pres">
      <dgm:prSet presAssocID="{DC825D7B-AA7E-4C5C-9693-98E6EF73D04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D446E0C-C47E-4570-A37A-27D1BDA6F11A}" type="presOf" srcId="{DC825D7B-AA7E-4C5C-9693-98E6EF73D047}" destId="{02F44F21-2F24-4D88-8BA6-3CFC0D9713AC}" srcOrd="0" destOrd="0" presId="urn:microsoft.com/office/officeart/2005/8/layout/vList2"/>
    <dgm:cxn modelId="{A0EC1011-9880-4D83-8C91-8F28DD53710C}" srcId="{DFD87DA3-77AB-4D4C-A372-02DA11F6BB0E}" destId="{DC825D7B-AA7E-4C5C-9693-98E6EF73D047}" srcOrd="5" destOrd="0" parTransId="{891C8C22-217A-4D4E-B16A-C435E1C17095}" sibTransId="{E994A299-A04A-4B78-9A1F-EDA6A7500A29}"/>
    <dgm:cxn modelId="{FDE9FD18-FADB-40DF-8CF4-23F168F2EA65}" srcId="{DFD87DA3-77AB-4D4C-A372-02DA11F6BB0E}" destId="{222E7BDA-B3E3-40EA-A28D-43AFB893B77F}" srcOrd="1" destOrd="0" parTransId="{3889194E-2D5D-481E-ADEC-0110D2F1781E}" sibTransId="{1C92F81C-C671-4EE3-B669-580AD253ABBD}"/>
    <dgm:cxn modelId="{5335231D-B8FF-4C88-BE5B-FE3AE83F2065}" srcId="{DFD87DA3-77AB-4D4C-A372-02DA11F6BB0E}" destId="{74EB4597-159C-4672-B44D-9FB3E3B19A5C}" srcOrd="4" destOrd="0" parTransId="{8B309BF2-4714-43AC-BCBB-9235C2EC02B5}" sibTransId="{3A015310-AC3E-46EA-80FA-0384B3C1D9FF}"/>
    <dgm:cxn modelId="{4C7CF52D-B981-48D4-BCAE-E7651D17B8A3}" type="presOf" srcId="{222E7BDA-B3E3-40EA-A28D-43AFB893B77F}" destId="{F7FA8C90-F391-4CB2-98E6-215642D81137}" srcOrd="0" destOrd="0" presId="urn:microsoft.com/office/officeart/2005/8/layout/vList2"/>
    <dgm:cxn modelId="{FB71BB54-699E-4239-91DA-8C54375B6FCC}" srcId="{DFD87DA3-77AB-4D4C-A372-02DA11F6BB0E}" destId="{6B690AAF-B676-41F6-8F30-6A1E7105C073}" srcOrd="2" destOrd="0" parTransId="{FF0C372F-6B46-4675-9842-C69119E5C4AF}" sibTransId="{D817B2F9-B75A-4358-B271-81D51F8D97AD}"/>
    <dgm:cxn modelId="{B5919578-6213-4DF8-B15F-3FFEC3B37707}" type="presOf" srcId="{E32B666C-0D2B-4279-B149-28188D8D59FA}" destId="{29663192-2895-4F64-9D00-38414D1DC278}" srcOrd="0" destOrd="0" presId="urn:microsoft.com/office/officeart/2005/8/layout/vList2"/>
    <dgm:cxn modelId="{2910BA58-38B7-4EBB-B1ED-B0527EC79BDA}" type="presOf" srcId="{74EB4597-159C-4672-B44D-9FB3E3B19A5C}" destId="{71888808-4A8E-4588-B8F6-60E3E04411BC}" srcOrd="0" destOrd="0" presId="urn:microsoft.com/office/officeart/2005/8/layout/vList2"/>
    <dgm:cxn modelId="{67DB3D79-6A8C-4DF9-A921-55B903DCED75}" srcId="{DFD87DA3-77AB-4D4C-A372-02DA11F6BB0E}" destId="{D01E4BE8-C76B-46FB-8B18-A5E674D97E0B}" srcOrd="0" destOrd="0" parTransId="{950D1844-70CC-4542-815A-95E8C2139A10}" sibTransId="{5112CA06-F0E3-4D17-A0C6-F6C74F657DBC}"/>
    <dgm:cxn modelId="{AE1EE47C-5812-4318-8640-1188E02A637B}" srcId="{DFD87DA3-77AB-4D4C-A372-02DA11F6BB0E}" destId="{E32B666C-0D2B-4279-B149-28188D8D59FA}" srcOrd="3" destOrd="0" parTransId="{45CA32E8-81D4-45C7-9CB7-C51BBAE1A9F8}" sibTransId="{3237D62B-5E16-473C-90B0-6370345FFF7C}"/>
    <dgm:cxn modelId="{3F8BC084-5A3A-417C-92A4-608424EE5944}" type="presOf" srcId="{6B690AAF-B676-41F6-8F30-6A1E7105C073}" destId="{D99BCEF5-8A74-4D5D-84C1-AF12E186C5BF}" srcOrd="0" destOrd="0" presId="urn:microsoft.com/office/officeart/2005/8/layout/vList2"/>
    <dgm:cxn modelId="{9B66BFA9-3A4C-48BB-83E5-422A4F7A8393}" type="presOf" srcId="{DFD87DA3-77AB-4D4C-A372-02DA11F6BB0E}" destId="{44AF1650-80B5-49FD-9011-E35D461FDEE1}" srcOrd="0" destOrd="0" presId="urn:microsoft.com/office/officeart/2005/8/layout/vList2"/>
    <dgm:cxn modelId="{E444ABF4-F290-4C2D-8BC8-F11523A54F70}" type="presOf" srcId="{D01E4BE8-C76B-46FB-8B18-A5E674D97E0B}" destId="{C4A6E816-6AD1-4B87-BD37-89EC4025FE00}" srcOrd="0" destOrd="0" presId="urn:microsoft.com/office/officeart/2005/8/layout/vList2"/>
    <dgm:cxn modelId="{D6A91F9F-C979-491F-B7EF-5FD3A77E092C}" type="presParOf" srcId="{44AF1650-80B5-49FD-9011-E35D461FDEE1}" destId="{C4A6E816-6AD1-4B87-BD37-89EC4025FE00}" srcOrd="0" destOrd="0" presId="urn:microsoft.com/office/officeart/2005/8/layout/vList2"/>
    <dgm:cxn modelId="{1E0DAA06-A072-4307-91E8-3C89D99902FE}" type="presParOf" srcId="{44AF1650-80B5-49FD-9011-E35D461FDEE1}" destId="{07E81E6F-FB1B-4421-9E8A-801FF277B6A3}" srcOrd="1" destOrd="0" presId="urn:microsoft.com/office/officeart/2005/8/layout/vList2"/>
    <dgm:cxn modelId="{FF8E473E-AFA7-4F64-829E-9903B423B942}" type="presParOf" srcId="{44AF1650-80B5-49FD-9011-E35D461FDEE1}" destId="{F7FA8C90-F391-4CB2-98E6-215642D81137}" srcOrd="2" destOrd="0" presId="urn:microsoft.com/office/officeart/2005/8/layout/vList2"/>
    <dgm:cxn modelId="{4BABD549-4174-4C26-A6BD-CE16F0CA1839}" type="presParOf" srcId="{44AF1650-80B5-49FD-9011-E35D461FDEE1}" destId="{8FF8C4A2-8171-4DCA-92FD-FA06F45B9400}" srcOrd="3" destOrd="0" presId="urn:microsoft.com/office/officeart/2005/8/layout/vList2"/>
    <dgm:cxn modelId="{27AFFB94-2ACB-4391-8524-6F584EE55D33}" type="presParOf" srcId="{44AF1650-80B5-49FD-9011-E35D461FDEE1}" destId="{D99BCEF5-8A74-4D5D-84C1-AF12E186C5BF}" srcOrd="4" destOrd="0" presId="urn:microsoft.com/office/officeart/2005/8/layout/vList2"/>
    <dgm:cxn modelId="{660AFDA4-3B0F-474C-B9EB-CDB4A01F2080}" type="presParOf" srcId="{44AF1650-80B5-49FD-9011-E35D461FDEE1}" destId="{FE536CF2-2003-4B22-98CC-E7F406A5610D}" srcOrd="5" destOrd="0" presId="urn:microsoft.com/office/officeart/2005/8/layout/vList2"/>
    <dgm:cxn modelId="{15A06609-DE19-477C-A8C0-6FAA16C0EF66}" type="presParOf" srcId="{44AF1650-80B5-49FD-9011-E35D461FDEE1}" destId="{29663192-2895-4F64-9D00-38414D1DC278}" srcOrd="6" destOrd="0" presId="urn:microsoft.com/office/officeart/2005/8/layout/vList2"/>
    <dgm:cxn modelId="{4AFDFB70-6C4A-4A8D-A139-705E60CF9F7A}" type="presParOf" srcId="{44AF1650-80B5-49FD-9011-E35D461FDEE1}" destId="{C6989C40-A4E1-4A20-899C-6AB7356A5B3A}" srcOrd="7" destOrd="0" presId="urn:microsoft.com/office/officeart/2005/8/layout/vList2"/>
    <dgm:cxn modelId="{0C37D8A0-6DDA-435D-86F9-8B4E222E9C9B}" type="presParOf" srcId="{44AF1650-80B5-49FD-9011-E35D461FDEE1}" destId="{71888808-4A8E-4588-B8F6-60E3E04411BC}" srcOrd="8" destOrd="0" presId="urn:microsoft.com/office/officeart/2005/8/layout/vList2"/>
    <dgm:cxn modelId="{25C89C24-AD16-4EC1-B5D8-1CE67AAECEB1}" type="presParOf" srcId="{44AF1650-80B5-49FD-9011-E35D461FDEE1}" destId="{72C851C9-0E3A-4D4D-9FBE-DF571A47DC38}" srcOrd="9" destOrd="0" presId="urn:microsoft.com/office/officeart/2005/8/layout/vList2"/>
    <dgm:cxn modelId="{9486B9A3-F370-4D77-B386-8E1539975A5F}" type="presParOf" srcId="{44AF1650-80B5-49FD-9011-E35D461FDEE1}" destId="{02F44F21-2F24-4D88-8BA6-3CFC0D9713A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37861-7F75-4E01-92D7-467A39A2715E}">
      <dsp:nvSpPr>
        <dsp:cNvPr id="0" name=""/>
        <dsp:cNvSpPr/>
      </dsp:nvSpPr>
      <dsp:spPr>
        <a:xfrm>
          <a:off x="0" y="2442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97B583-C2A4-47C4-92CE-6ABD049DE07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9F87A-C526-49A0-ABBD-50A5394BF60F}">
      <dsp:nvSpPr>
        <dsp:cNvPr id="0" name=""/>
        <dsp:cNvSpPr/>
      </dsp:nvSpPr>
      <dsp:spPr>
        <a:xfrm>
          <a:off x="1429899" y="2442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weight loss company would like to know if any indicators exist that would indicate future patient “churn”.</a:t>
          </a:r>
        </a:p>
      </dsp:txBody>
      <dsp:txXfrm>
        <a:off x="1429899" y="2442"/>
        <a:ext cx="3455303" cy="1238008"/>
      </dsp:txXfrm>
    </dsp:sp>
    <dsp:sp modelId="{70B77726-08DE-4513-982C-C0887E4C41C6}">
      <dsp:nvSpPr>
        <dsp:cNvPr id="0" name=""/>
        <dsp:cNvSpPr/>
      </dsp:nvSpPr>
      <dsp:spPr>
        <a:xfrm>
          <a:off x="0" y="1549953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EBD108-C205-4C4B-AC13-5E3DB3521EA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F9D866-DB6B-4886-BEE3-3A42C1A3047C}">
      <dsp:nvSpPr>
        <dsp:cNvPr id="0" name=""/>
        <dsp:cNvSpPr/>
      </dsp:nvSpPr>
      <dsp:spPr>
        <a:xfrm>
          <a:off x="1429899" y="1549953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weight loss company maintains EMR records in a SQL database that captures patient demographic and treatment data.</a:t>
          </a:r>
        </a:p>
      </dsp:txBody>
      <dsp:txXfrm>
        <a:off x="1429899" y="1549953"/>
        <a:ext cx="3455303" cy="1238008"/>
      </dsp:txXfrm>
    </dsp:sp>
    <dsp:sp modelId="{6849DC2D-24A9-4E94-B55C-67440E75350D}">
      <dsp:nvSpPr>
        <dsp:cNvPr id="0" name=""/>
        <dsp:cNvSpPr/>
      </dsp:nvSpPr>
      <dsp:spPr>
        <a:xfrm>
          <a:off x="0" y="309746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953D1D-4651-44E7-B71A-DAC49C15EDA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BCE173-543A-4077-AE5C-623E1173A92D}">
      <dsp:nvSpPr>
        <dsp:cNvPr id="0" name=""/>
        <dsp:cNvSpPr/>
      </dsp:nvSpPr>
      <dsp:spPr>
        <a:xfrm>
          <a:off x="1429899" y="309746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Going forward, the weight loss company would like a weekly report of patients that are most likely to “churn”.</a:t>
          </a:r>
        </a:p>
      </dsp:txBody>
      <dsp:txXfrm>
        <a:off x="1429899" y="3097464"/>
        <a:ext cx="3455303" cy="1238008"/>
      </dsp:txXfrm>
    </dsp:sp>
    <dsp:sp modelId="{D30A3AC8-A2F4-4336-A988-48A6B435596C}">
      <dsp:nvSpPr>
        <dsp:cNvPr id="0" name=""/>
        <dsp:cNvSpPr/>
      </dsp:nvSpPr>
      <dsp:spPr>
        <a:xfrm>
          <a:off x="0" y="464497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218D18-E49E-4FF9-A25B-8DE40DE5836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B0022-CF75-4E8F-9104-7485E3D3EEFB}">
      <dsp:nvSpPr>
        <dsp:cNvPr id="0" name=""/>
        <dsp:cNvSpPr/>
      </dsp:nvSpPr>
      <dsp:spPr>
        <a:xfrm>
          <a:off x="1429899" y="464497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From this report, the weight loss company would like to create proactive patient interventions to minimize “churn” and improve patient satisfaction.</a:t>
          </a:r>
        </a:p>
      </dsp:txBody>
      <dsp:txXfrm>
        <a:off x="1429899" y="4644974"/>
        <a:ext cx="3455303" cy="12380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25D3A-0050-4014-8EA6-5CF7A2DBEC65}">
      <dsp:nvSpPr>
        <dsp:cNvPr id="0" name=""/>
        <dsp:cNvSpPr/>
      </dsp:nvSpPr>
      <dsp:spPr>
        <a:xfrm>
          <a:off x="977040" y="2715"/>
          <a:ext cx="3908162" cy="14066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29" tIns="357301" rIns="75829" bIns="3573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Patients who lose less than 1 lb. after 5 visits are more apt to cancel.</a:t>
          </a:r>
        </a:p>
      </dsp:txBody>
      <dsp:txXfrm>
        <a:off x="977040" y="2715"/>
        <a:ext cx="3908162" cy="1406697"/>
      </dsp:txXfrm>
    </dsp:sp>
    <dsp:sp modelId="{AF1BF022-FB5B-4EF4-9566-72BDB4BE501A}">
      <dsp:nvSpPr>
        <dsp:cNvPr id="0" name=""/>
        <dsp:cNvSpPr/>
      </dsp:nvSpPr>
      <dsp:spPr>
        <a:xfrm>
          <a:off x="0" y="2715"/>
          <a:ext cx="977040" cy="14066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02" tIns="138950" rIns="51702" bIns="1389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Weight Loss</a:t>
          </a:r>
        </a:p>
      </dsp:txBody>
      <dsp:txXfrm>
        <a:off x="0" y="2715"/>
        <a:ext cx="977040" cy="1406697"/>
      </dsp:txXfrm>
    </dsp:sp>
    <dsp:sp modelId="{C2A63720-7C29-45F3-89CA-A5FC2BD8557A}">
      <dsp:nvSpPr>
        <dsp:cNvPr id="0" name=""/>
        <dsp:cNvSpPr/>
      </dsp:nvSpPr>
      <dsp:spPr>
        <a:xfrm>
          <a:off x="977040" y="1493814"/>
          <a:ext cx="3908162" cy="1406697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29" tIns="357301" rIns="75829" bIns="3573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Patients who visit less tend to lose less weight and are unlikely to continue.</a:t>
          </a:r>
        </a:p>
      </dsp:txBody>
      <dsp:txXfrm>
        <a:off x="977040" y="1493814"/>
        <a:ext cx="3908162" cy="1406697"/>
      </dsp:txXfrm>
    </dsp:sp>
    <dsp:sp modelId="{60EB5E1F-6083-45F6-9E35-22E014E2DA63}">
      <dsp:nvSpPr>
        <dsp:cNvPr id="0" name=""/>
        <dsp:cNvSpPr/>
      </dsp:nvSpPr>
      <dsp:spPr>
        <a:xfrm>
          <a:off x="0" y="1493814"/>
          <a:ext cx="977040" cy="140669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02" tIns="138950" rIns="51702" bIns="1389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Visits</a:t>
          </a:r>
        </a:p>
      </dsp:txBody>
      <dsp:txXfrm>
        <a:off x="0" y="1493814"/>
        <a:ext cx="977040" cy="1406697"/>
      </dsp:txXfrm>
    </dsp:sp>
    <dsp:sp modelId="{2CAC0528-BF25-4E1B-BD8D-BFF07B767DE5}">
      <dsp:nvSpPr>
        <dsp:cNvPr id="0" name=""/>
        <dsp:cNvSpPr/>
      </dsp:nvSpPr>
      <dsp:spPr>
        <a:xfrm>
          <a:off x="977040" y="2984913"/>
          <a:ext cx="3908162" cy="1406697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29" tIns="357301" rIns="75829" bIns="3573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Patients with less than a year of history with Lindora are more likely to cancel.</a:t>
          </a:r>
        </a:p>
      </dsp:txBody>
      <dsp:txXfrm>
        <a:off x="977040" y="2984913"/>
        <a:ext cx="3908162" cy="1406697"/>
      </dsp:txXfrm>
    </dsp:sp>
    <dsp:sp modelId="{9BA2501D-15AA-4260-A347-CD4FC87E0A42}">
      <dsp:nvSpPr>
        <dsp:cNvPr id="0" name=""/>
        <dsp:cNvSpPr/>
      </dsp:nvSpPr>
      <dsp:spPr>
        <a:xfrm>
          <a:off x="0" y="2984913"/>
          <a:ext cx="977040" cy="140669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02" tIns="138950" rIns="51702" bIns="1389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History with Lindora</a:t>
          </a:r>
        </a:p>
      </dsp:txBody>
      <dsp:txXfrm>
        <a:off x="0" y="2984913"/>
        <a:ext cx="977040" cy="1406697"/>
      </dsp:txXfrm>
    </dsp:sp>
    <dsp:sp modelId="{94A07BAA-488E-485F-B6CD-A206BCC535E8}">
      <dsp:nvSpPr>
        <dsp:cNvPr id="0" name=""/>
        <dsp:cNvSpPr/>
      </dsp:nvSpPr>
      <dsp:spPr>
        <a:xfrm>
          <a:off x="977040" y="4476013"/>
          <a:ext cx="3908162" cy="140669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29" tIns="357301" rIns="75829" bIns="3573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Patients who are nearing the end of the subscription period are more likely to cancel;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Patients who miss X payments are likely to cancel.</a:t>
          </a:r>
        </a:p>
      </dsp:txBody>
      <dsp:txXfrm>
        <a:off x="977040" y="4476013"/>
        <a:ext cx="3908162" cy="1406697"/>
      </dsp:txXfrm>
    </dsp:sp>
    <dsp:sp modelId="{37594DED-560C-4012-8A68-89DF06F69FAE}">
      <dsp:nvSpPr>
        <dsp:cNvPr id="0" name=""/>
        <dsp:cNvSpPr/>
      </dsp:nvSpPr>
      <dsp:spPr>
        <a:xfrm>
          <a:off x="0" y="4476013"/>
          <a:ext cx="977040" cy="140669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02" tIns="138950" rIns="51702" bIns="1389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Payment History</a:t>
          </a:r>
        </a:p>
      </dsp:txBody>
      <dsp:txXfrm>
        <a:off x="0" y="4476013"/>
        <a:ext cx="977040" cy="14066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CEB4B-6711-4B1B-850A-961635BE5B1F}">
      <dsp:nvSpPr>
        <dsp:cNvPr id="0" name=""/>
        <dsp:cNvSpPr/>
      </dsp:nvSpPr>
      <dsp:spPr>
        <a:xfrm>
          <a:off x="863" y="1177085"/>
          <a:ext cx="2387738" cy="7163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684" tIns="188684" rIns="188684" bIns="18868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Gender</a:t>
          </a:r>
        </a:p>
      </dsp:txBody>
      <dsp:txXfrm>
        <a:off x="863" y="1177085"/>
        <a:ext cx="2387738" cy="716321"/>
      </dsp:txXfrm>
    </dsp:sp>
    <dsp:sp modelId="{12635580-196E-4808-A896-DC00B491E4AF}">
      <dsp:nvSpPr>
        <dsp:cNvPr id="0" name=""/>
        <dsp:cNvSpPr/>
      </dsp:nvSpPr>
      <dsp:spPr>
        <a:xfrm>
          <a:off x="863" y="1893406"/>
          <a:ext cx="2387738" cy="28149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855" tIns="235855" rIns="235855" bIns="23585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is no significant difference between gender in churn; although there is a significantly a higher number of female patients than male.</a:t>
          </a:r>
        </a:p>
      </dsp:txBody>
      <dsp:txXfrm>
        <a:off x="863" y="1893406"/>
        <a:ext cx="2387738" cy="2814934"/>
      </dsp:txXfrm>
    </dsp:sp>
    <dsp:sp modelId="{ABC202E9-933C-4F43-97F2-8C9B49925FAC}">
      <dsp:nvSpPr>
        <dsp:cNvPr id="0" name=""/>
        <dsp:cNvSpPr/>
      </dsp:nvSpPr>
      <dsp:spPr>
        <a:xfrm>
          <a:off x="2496601" y="1177085"/>
          <a:ext cx="2387738" cy="71632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684" tIns="188684" rIns="188684" bIns="18868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Age</a:t>
          </a:r>
        </a:p>
      </dsp:txBody>
      <dsp:txXfrm>
        <a:off x="2496601" y="1177085"/>
        <a:ext cx="2387738" cy="716321"/>
      </dsp:txXfrm>
    </dsp:sp>
    <dsp:sp modelId="{2B1E5001-0041-401E-B02C-6C3E623E139E}">
      <dsp:nvSpPr>
        <dsp:cNvPr id="0" name=""/>
        <dsp:cNvSpPr/>
      </dsp:nvSpPr>
      <dsp:spPr>
        <a:xfrm>
          <a:off x="2496601" y="1893406"/>
          <a:ext cx="2387738" cy="281493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855" tIns="235855" rIns="235855" bIns="23585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Age is a moderate indicator of patient churn. Millennials tend to churn due to economic considerations and lower weight loss goals.</a:t>
          </a:r>
        </a:p>
      </dsp:txBody>
      <dsp:txXfrm>
        <a:off x="2496601" y="1893406"/>
        <a:ext cx="2387738" cy="28149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B1E56-162F-4215-BB7C-22F09CB096CF}">
      <dsp:nvSpPr>
        <dsp:cNvPr id="0" name=""/>
        <dsp:cNvSpPr/>
      </dsp:nvSpPr>
      <dsp:spPr>
        <a:xfrm>
          <a:off x="0" y="84402"/>
          <a:ext cx="4885203" cy="1855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If a patient has not lost a lbs in the first 5 visits, an intervention needs to occur to address weight loss concerns.</a:t>
          </a:r>
        </a:p>
      </dsp:txBody>
      <dsp:txXfrm>
        <a:off x="90584" y="174986"/>
        <a:ext cx="4704035" cy="1674452"/>
      </dsp:txXfrm>
    </dsp:sp>
    <dsp:sp modelId="{8FAA405D-7B77-4315-B26E-C8BBFF726731}">
      <dsp:nvSpPr>
        <dsp:cNvPr id="0" name=""/>
        <dsp:cNvSpPr/>
      </dsp:nvSpPr>
      <dsp:spPr>
        <a:xfrm>
          <a:off x="0" y="2014902"/>
          <a:ext cx="4885203" cy="18556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 months prior to subscription ending, an intervention to incentivize continued membership to appeal to patient.</a:t>
          </a:r>
        </a:p>
      </dsp:txBody>
      <dsp:txXfrm>
        <a:off x="90584" y="2105486"/>
        <a:ext cx="4704035" cy="1674452"/>
      </dsp:txXfrm>
    </dsp:sp>
    <dsp:sp modelId="{E00D1590-5B1F-4726-B16B-FA6E43EC1A26}">
      <dsp:nvSpPr>
        <dsp:cNvPr id="0" name=""/>
        <dsp:cNvSpPr/>
      </dsp:nvSpPr>
      <dsp:spPr>
        <a:xfrm>
          <a:off x="0" y="3945403"/>
          <a:ext cx="4885203" cy="18556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more pro-active approach to failed credit card processing to maintain consistent visits.</a:t>
          </a:r>
        </a:p>
      </dsp:txBody>
      <dsp:txXfrm>
        <a:off x="90584" y="4035987"/>
        <a:ext cx="4704035" cy="16744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27B38-3A39-4EF2-B4D3-C812680DE04E}">
      <dsp:nvSpPr>
        <dsp:cNvPr id="0" name=""/>
        <dsp:cNvSpPr/>
      </dsp:nvSpPr>
      <dsp:spPr>
        <a:xfrm>
          <a:off x="491908" y="1334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B8433-3701-4419-AF3B-283D541B11E1}">
      <dsp:nvSpPr>
        <dsp:cNvPr id="0" name=""/>
        <dsp:cNvSpPr/>
      </dsp:nvSpPr>
      <dsp:spPr>
        <a:xfrm>
          <a:off x="776043" y="417620"/>
          <a:ext cx="764977" cy="764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5D731-78A9-4E07-A436-88A53197D022}">
      <dsp:nvSpPr>
        <dsp:cNvPr id="0" name=""/>
        <dsp:cNvSpPr/>
      </dsp:nvSpPr>
      <dsp:spPr>
        <a:xfrm>
          <a:off x="65706" y="1882006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How important are the visit interactions between patient and nurse in determining weight loss and number of visits.</a:t>
          </a:r>
        </a:p>
      </dsp:txBody>
      <dsp:txXfrm>
        <a:off x="65706" y="1882006"/>
        <a:ext cx="2185650" cy="787500"/>
      </dsp:txXfrm>
    </dsp:sp>
    <dsp:sp modelId="{F46ECC9C-310A-4D3A-86A3-397332B5C792}">
      <dsp:nvSpPr>
        <dsp:cNvPr id="0" name=""/>
        <dsp:cNvSpPr/>
      </dsp:nvSpPr>
      <dsp:spPr>
        <a:xfrm>
          <a:off x="3060047" y="1334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B74B0-0B19-4405-A2DC-B64C98CD7526}">
      <dsp:nvSpPr>
        <dsp:cNvPr id="0" name=""/>
        <dsp:cNvSpPr/>
      </dsp:nvSpPr>
      <dsp:spPr>
        <a:xfrm>
          <a:off x="3344182" y="417620"/>
          <a:ext cx="764977" cy="764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EF991-00EC-46CD-BC53-B7F4037F1B08}">
      <dsp:nvSpPr>
        <dsp:cNvPr id="0" name=""/>
        <dsp:cNvSpPr/>
      </dsp:nvSpPr>
      <dsp:spPr>
        <a:xfrm>
          <a:off x="2633845" y="1882006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Does the subscription model provide the outcomes and patient satisfaction that provide revenue?</a:t>
          </a:r>
        </a:p>
      </dsp:txBody>
      <dsp:txXfrm>
        <a:off x="2633845" y="1882006"/>
        <a:ext cx="2185650" cy="787500"/>
      </dsp:txXfrm>
    </dsp:sp>
    <dsp:sp modelId="{CFEF94E8-6B7D-46DB-B1C9-47412C0851D1}">
      <dsp:nvSpPr>
        <dsp:cNvPr id="0" name=""/>
        <dsp:cNvSpPr/>
      </dsp:nvSpPr>
      <dsp:spPr>
        <a:xfrm>
          <a:off x="491908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45626-E8BA-445B-A5B5-F3B3E07C573D}">
      <dsp:nvSpPr>
        <dsp:cNvPr id="0" name=""/>
        <dsp:cNvSpPr/>
      </dsp:nvSpPr>
      <dsp:spPr>
        <a:xfrm>
          <a:off x="776043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4EA6-2941-4C26-AD21-1466510E6D2F}">
      <dsp:nvSpPr>
        <dsp:cNvPr id="0" name=""/>
        <dsp:cNvSpPr/>
      </dsp:nvSpPr>
      <dsp:spPr>
        <a:xfrm>
          <a:off x="65706" y="4964439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How do operational policies impact patient satisfaction for maintaining a subscription model?</a:t>
          </a:r>
        </a:p>
      </dsp:txBody>
      <dsp:txXfrm>
        <a:off x="65706" y="4964439"/>
        <a:ext cx="2185650" cy="787500"/>
      </dsp:txXfrm>
    </dsp:sp>
    <dsp:sp modelId="{54781605-9224-42A8-9780-ABDEE585A34E}">
      <dsp:nvSpPr>
        <dsp:cNvPr id="0" name=""/>
        <dsp:cNvSpPr/>
      </dsp:nvSpPr>
      <dsp:spPr>
        <a:xfrm>
          <a:off x="3060047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3CA0F-6650-4D86-A05E-ABB7EA8CC530}">
      <dsp:nvSpPr>
        <dsp:cNvPr id="0" name=""/>
        <dsp:cNvSpPr/>
      </dsp:nvSpPr>
      <dsp:spPr>
        <a:xfrm>
          <a:off x="3344182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450A-A0B8-47ED-B055-6EB10D0B064B}">
      <dsp:nvSpPr>
        <dsp:cNvPr id="0" name=""/>
        <dsp:cNvSpPr/>
      </dsp:nvSpPr>
      <dsp:spPr>
        <a:xfrm>
          <a:off x="2633845" y="4964439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Are there factors in the patient’s history prior to starting the Subscription that could be an indicator of Churn?</a:t>
          </a:r>
        </a:p>
      </dsp:txBody>
      <dsp:txXfrm>
        <a:off x="2633845" y="4964439"/>
        <a:ext cx="2185650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F8335-4883-4EE2-AB0D-3389B075614A}">
      <dsp:nvSpPr>
        <dsp:cNvPr id="0" name=""/>
        <dsp:cNvSpPr/>
      </dsp:nvSpPr>
      <dsp:spPr>
        <a:xfrm>
          <a:off x="491908" y="659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03F976-92B8-4D62-BB27-06B24CC4403A}">
      <dsp:nvSpPr>
        <dsp:cNvPr id="0" name=""/>
        <dsp:cNvSpPr/>
      </dsp:nvSpPr>
      <dsp:spPr>
        <a:xfrm>
          <a:off x="776043" y="350120"/>
          <a:ext cx="764977" cy="764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798D67-54C7-4430-9E5E-3172727FECB5}">
      <dsp:nvSpPr>
        <dsp:cNvPr id="0" name=""/>
        <dsp:cNvSpPr/>
      </dsp:nvSpPr>
      <dsp:spPr>
        <a:xfrm>
          <a:off x="65706" y="1814506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weight loss company has been in existence since the early 1970’s.</a:t>
          </a:r>
        </a:p>
      </dsp:txBody>
      <dsp:txXfrm>
        <a:off x="65706" y="1814506"/>
        <a:ext cx="2185650" cy="855000"/>
      </dsp:txXfrm>
    </dsp:sp>
    <dsp:sp modelId="{CEB527C9-57CC-4088-BD96-C72B74EE5498}">
      <dsp:nvSpPr>
        <dsp:cNvPr id="0" name=""/>
        <dsp:cNvSpPr/>
      </dsp:nvSpPr>
      <dsp:spPr>
        <a:xfrm>
          <a:off x="3060047" y="659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424801-7156-4A73-B2F7-61B13D4A495F}">
      <dsp:nvSpPr>
        <dsp:cNvPr id="0" name=""/>
        <dsp:cNvSpPr/>
      </dsp:nvSpPr>
      <dsp:spPr>
        <a:xfrm>
          <a:off x="3344182" y="350120"/>
          <a:ext cx="764977" cy="764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29F99C-F8B1-4C83-A4A1-B3C89BC39391}">
      <dsp:nvSpPr>
        <dsp:cNvPr id="0" name=""/>
        <dsp:cNvSpPr/>
      </dsp:nvSpPr>
      <dsp:spPr>
        <a:xfrm>
          <a:off x="2633845" y="1814506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In 2015, the company was acquired by a private equity company from the family ownership.</a:t>
          </a:r>
        </a:p>
      </dsp:txBody>
      <dsp:txXfrm>
        <a:off x="2633845" y="1814506"/>
        <a:ext cx="2185650" cy="855000"/>
      </dsp:txXfrm>
    </dsp:sp>
    <dsp:sp modelId="{E0428285-F309-4D39-A815-F8EFAA37AECC}">
      <dsp:nvSpPr>
        <dsp:cNvPr id="0" name=""/>
        <dsp:cNvSpPr/>
      </dsp:nvSpPr>
      <dsp:spPr>
        <a:xfrm>
          <a:off x="491908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E2B723-07EF-46FB-AF45-12A5DD0AD1FD}">
      <dsp:nvSpPr>
        <dsp:cNvPr id="0" name=""/>
        <dsp:cNvSpPr/>
      </dsp:nvSpPr>
      <dsp:spPr>
        <a:xfrm>
          <a:off x="776043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6DACFB-98A1-415D-A161-01695215718D}">
      <dsp:nvSpPr>
        <dsp:cNvPr id="0" name=""/>
        <dsp:cNvSpPr/>
      </dsp:nvSpPr>
      <dsp:spPr>
        <a:xfrm>
          <a:off x="65706" y="4964439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As a result, there is a new executive leadership team whose main goal is to create new revenue streams and increase profitability.</a:t>
          </a:r>
        </a:p>
      </dsp:txBody>
      <dsp:txXfrm>
        <a:off x="65706" y="4964439"/>
        <a:ext cx="2185650" cy="855000"/>
      </dsp:txXfrm>
    </dsp:sp>
    <dsp:sp modelId="{8D09C02A-A54B-4CC3-BCDA-A1FFB70FB4C0}">
      <dsp:nvSpPr>
        <dsp:cNvPr id="0" name=""/>
        <dsp:cNvSpPr/>
      </dsp:nvSpPr>
      <dsp:spPr>
        <a:xfrm>
          <a:off x="3060047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9CE8AB-BB7D-4B04-9FCD-AE1D6E7BB066}">
      <dsp:nvSpPr>
        <dsp:cNvPr id="0" name=""/>
        <dsp:cNvSpPr/>
      </dsp:nvSpPr>
      <dsp:spPr>
        <a:xfrm>
          <a:off x="3344182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391AF-E619-4F22-A4BE-97C20A9649E1}">
      <dsp:nvSpPr>
        <dsp:cNvPr id="0" name=""/>
        <dsp:cNvSpPr/>
      </dsp:nvSpPr>
      <dsp:spPr>
        <a:xfrm>
          <a:off x="2633845" y="4964439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ultimate goal is to sell the company to another investor within the next 24 months.</a:t>
          </a:r>
        </a:p>
      </dsp:txBody>
      <dsp:txXfrm>
        <a:off x="2633845" y="4964439"/>
        <a:ext cx="2185650" cy="85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D671F-381B-44F9-923F-B41B730D6A41}">
      <dsp:nvSpPr>
        <dsp:cNvPr id="0" name=""/>
        <dsp:cNvSpPr/>
      </dsp:nvSpPr>
      <dsp:spPr>
        <a:xfrm>
          <a:off x="0" y="137023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January 2018, the weight loss company moved to a subscription model for patients.</a:t>
          </a:r>
        </a:p>
      </dsp:txBody>
      <dsp:txXfrm>
        <a:off x="66478" y="203501"/>
        <a:ext cx="4752247" cy="1228848"/>
      </dsp:txXfrm>
    </dsp:sp>
    <dsp:sp modelId="{B8CA72F9-ED04-4D76-9BAC-4BFE96F68041}">
      <dsp:nvSpPr>
        <dsp:cNvPr id="0" name=""/>
        <dsp:cNvSpPr/>
      </dsp:nvSpPr>
      <dsp:spPr>
        <a:xfrm>
          <a:off x="0" y="1553548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Previously, weight loss programs were purchased in 4, 6, and 10 week increments.</a:t>
          </a:r>
        </a:p>
      </dsp:txBody>
      <dsp:txXfrm>
        <a:off x="66478" y="1620026"/>
        <a:ext cx="4752247" cy="1228848"/>
      </dsp:txXfrm>
    </dsp:sp>
    <dsp:sp modelId="{7D4C8E40-AA20-4D59-AD9B-8F2FA43A22D1}">
      <dsp:nvSpPr>
        <dsp:cNvPr id="0" name=""/>
        <dsp:cNvSpPr/>
      </dsp:nvSpPr>
      <dsp:spPr>
        <a:xfrm>
          <a:off x="0" y="2970073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the subscription model, patients select a plan and automatic payments are made by credit card, or patients pay in full.</a:t>
          </a:r>
        </a:p>
      </dsp:txBody>
      <dsp:txXfrm>
        <a:off x="66478" y="3036551"/>
        <a:ext cx="4752247" cy="1228848"/>
      </dsp:txXfrm>
    </dsp:sp>
    <dsp:sp modelId="{E09136FB-980B-4556-9D87-9EFFB295B857}">
      <dsp:nvSpPr>
        <dsp:cNvPr id="0" name=""/>
        <dsp:cNvSpPr/>
      </dsp:nvSpPr>
      <dsp:spPr>
        <a:xfrm>
          <a:off x="0" y="4386597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first 12 months are guaranteed by contract. At the start of the 13</a:t>
          </a:r>
          <a:r>
            <a:rPr lang="en-US" sz="1900" kern="1200" baseline="30000" dirty="0"/>
            <a:t>th</a:t>
          </a:r>
          <a:r>
            <a:rPr lang="en-US" sz="1900" kern="1200" dirty="0"/>
            <a:t> month, patients are “month to month” and can cancel at anytime.</a:t>
          </a:r>
        </a:p>
      </dsp:txBody>
      <dsp:txXfrm>
        <a:off x="66478" y="4453075"/>
        <a:ext cx="4752247" cy="1228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84ABF-8D82-4607-8E99-297DF4B5483C}">
      <dsp:nvSpPr>
        <dsp:cNvPr id="0" name=""/>
        <dsp:cNvSpPr/>
      </dsp:nvSpPr>
      <dsp:spPr>
        <a:xfrm>
          <a:off x="0" y="502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0C0A40-F894-4767-8CCA-F726E90D1168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5B4DA1-7ABA-4901-9A1E-464CE7997CB2}">
      <dsp:nvSpPr>
        <dsp:cNvPr id="0" name=""/>
        <dsp:cNvSpPr/>
      </dsp:nvSpPr>
      <dsp:spPr>
        <a:xfrm>
          <a:off x="799588" y="502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Hypothesis for solving Problem</a:t>
          </a:r>
        </a:p>
      </dsp:txBody>
      <dsp:txXfrm>
        <a:off x="799588" y="502"/>
        <a:ext cx="4085614" cy="692284"/>
      </dsp:txXfrm>
    </dsp:sp>
    <dsp:sp modelId="{805E4AA3-1D69-492A-B066-C95721CF05CD}">
      <dsp:nvSpPr>
        <dsp:cNvPr id="0" name=""/>
        <dsp:cNvSpPr/>
      </dsp:nvSpPr>
      <dsp:spPr>
        <a:xfrm>
          <a:off x="0" y="865858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3CDA7E-5BB8-40B2-BF01-21EFC45D1696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B7EB07-7F5B-4DA1-8AC9-EB5DA7A4C2F3}">
      <dsp:nvSpPr>
        <dsp:cNvPr id="0" name=""/>
        <dsp:cNvSpPr/>
      </dsp:nvSpPr>
      <dsp:spPr>
        <a:xfrm>
          <a:off x="799588" y="865858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Pull data from SQL Database</a:t>
          </a:r>
        </a:p>
      </dsp:txBody>
      <dsp:txXfrm>
        <a:off x="799588" y="865858"/>
        <a:ext cx="4085614" cy="692284"/>
      </dsp:txXfrm>
    </dsp:sp>
    <dsp:sp modelId="{59B39C97-C061-4F91-8B01-7C7015985765}">
      <dsp:nvSpPr>
        <dsp:cNvPr id="0" name=""/>
        <dsp:cNvSpPr/>
      </dsp:nvSpPr>
      <dsp:spPr>
        <a:xfrm>
          <a:off x="0" y="1731214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A6E131-0177-4319-AC3B-BBB72711527A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F69803-8518-4149-ADA5-BC6CA8AA7065}">
      <dsp:nvSpPr>
        <dsp:cNvPr id="0" name=""/>
        <dsp:cNvSpPr/>
      </dsp:nvSpPr>
      <dsp:spPr>
        <a:xfrm>
          <a:off x="799588" y="1731214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Clean Data (hide and create alternative Patient ID for HIPAA compliance)</a:t>
          </a:r>
        </a:p>
      </dsp:txBody>
      <dsp:txXfrm>
        <a:off x="799588" y="1731214"/>
        <a:ext cx="4085614" cy="692284"/>
      </dsp:txXfrm>
    </dsp:sp>
    <dsp:sp modelId="{DD238A40-3AA3-4657-8AB6-A6691ADDEF55}">
      <dsp:nvSpPr>
        <dsp:cNvPr id="0" name=""/>
        <dsp:cNvSpPr/>
      </dsp:nvSpPr>
      <dsp:spPr>
        <a:xfrm>
          <a:off x="0" y="2596570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364132-C06D-4C0B-906F-41251432B781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09092-9951-42C7-9371-F1823F348A11}">
      <dsp:nvSpPr>
        <dsp:cNvPr id="0" name=""/>
        <dsp:cNvSpPr/>
      </dsp:nvSpPr>
      <dsp:spPr>
        <a:xfrm>
          <a:off x="799588" y="2596570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Modify Data using Pandas</a:t>
          </a:r>
        </a:p>
      </dsp:txBody>
      <dsp:txXfrm>
        <a:off x="799588" y="2596570"/>
        <a:ext cx="4085614" cy="692284"/>
      </dsp:txXfrm>
    </dsp:sp>
    <dsp:sp modelId="{5DD39083-9992-47E6-B204-EEC8A80F0CC0}">
      <dsp:nvSpPr>
        <dsp:cNvPr id="0" name=""/>
        <dsp:cNvSpPr/>
      </dsp:nvSpPr>
      <dsp:spPr>
        <a:xfrm>
          <a:off x="0" y="3461926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979D08-4932-49BF-81B2-7A1947B16E76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64D8B-BA0D-4B0B-9ED5-742F5B3EA0BC}">
      <dsp:nvSpPr>
        <dsp:cNvPr id="0" name=""/>
        <dsp:cNvSpPr/>
      </dsp:nvSpPr>
      <dsp:spPr>
        <a:xfrm>
          <a:off x="799588" y="3461926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Machine Learning Algorithm for training and testing of data</a:t>
          </a:r>
        </a:p>
      </dsp:txBody>
      <dsp:txXfrm>
        <a:off x="799588" y="3461926"/>
        <a:ext cx="4085614" cy="692284"/>
      </dsp:txXfrm>
    </dsp:sp>
    <dsp:sp modelId="{CAF462A1-1539-4808-9BF6-38000728BD34}">
      <dsp:nvSpPr>
        <dsp:cNvPr id="0" name=""/>
        <dsp:cNvSpPr/>
      </dsp:nvSpPr>
      <dsp:spPr>
        <a:xfrm>
          <a:off x="0" y="4327282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AF7BEE-827F-486B-A745-57AC0796C937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975139-F245-46F7-B568-CF8D033D8A14}">
      <dsp:nvSpPr>
        <dsp:cNvPr id="0" name=""/>
        <dsp:cNvSpPr/>
      </dsp:nvSpPr>
      <dsp:spPr>
        <a:xfrm>
          <a:off x="799588" y="4327282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visualization in Power Bi to determine data trends</a:t>
          </a:r>
        </a:p>
      </dsp:txBody>
      <dsp:txXfrm>
        <a:off x="799588" y="4327282"/>
        <a:ext cx="4085614" cy="692284"/>
      </dsp:txXfrm>
    </dsp:sp>
    <dsp:sp modelId="{5C9959EF-14F2-45B8-B62C-8173EBE8576F}">
      <dsp:nvSpPr>
        <dsp:cNvPr id="0" name=""/>
        <dsp:cNvSpPr/>
      </dsp:nvSpPr>
      <dsp:spPr>
        <a:xfrm>
          <a:off x="0" y="5192638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EC31E3-CB97-42BD-B5F8-338A744C007B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385066-8F22-4145-A61F-C1042924EDC7}">
      <dsp:nvSpPr>
        <dsp:cNvPr id="0" name=""/>
        <dsp:cNvSpPr/>
      </dsp:nvSpPr>
      <dsp:spPr>
        <a:xfrm>
          <a:off x="799588" y="5192638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Review findings to answer Hypothesis</a:t>
          </a:r>
        </a:p>
      </dsp:txBody>
      <dsp:txXfrm>
        <a:off x="799588" y="5192638"/>
        <a:ext cx="4085614" cy="692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0F9AC-DB57-4675-A419-0C42B4446F8B}">
      <dsp:nvSpPr>
        <dsp:cNvPr id="0" name=""/>
        <dsp:cNvSpPr/>
      </dsp:nvSpPr>
      <dsp:spPr>
        <a:xfrm>
          <a:off x="0" y="3552166"/>
          <a:ext cx="4885203" cy="2330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From this analysis, we can also determine if a trend exists among patient subscribers who have canceled subscriptions that can be directed to reduce patient churn and improve retention.</a:t>
          </a:r>
        </a:p>
      </dsp:txBody>
      <dsp:txXfrm>
        <a:off x="0" y="3552166"/>
        <a:ext cx="4885203" cy="2330605"/>
      </dsp:txXfrm>
    </dsp:sp>
    <dsp:sp modelId="{2C603DCE-3BD8-4D9D-8377-790204AA7858}">
      <dsp:nvSpPr>
        <dsp:cNvPr id="0" name=""/>
        <dsp:cNvSpPr/>
      </dsp:nvSpPr>
      <dsp:spPr>
        <a:xfrm rot="10800000">
          <a:off x="0" y="2653"/>
          <a:ext cx="4885203" cy="3584471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a dataset of over 10,000 subscribers to a monthly weight loss program, is there a correlation between:</a:t>
          </a:r>
        </a:p>
      </dsp:txBody>
      <dsp:txXfrm rot="-10800000">
        <a:off x="0" y="2653"/>
        <a:ext cx="4885203" cy="1258149"/>
      </dsp:txXfrm>
    </dsp:sp>
    <dsp:sp modelId="{46FCFDBD-CCF8-424A-871F-B1A3AEF4E1FC}">
      <dsp:nvSpPr>
        <dsp:cNvPr id="0" name=""/>
        <dsp:cNvSpPr/>
      </dsp:nvSpPr>
      <dsp:spPr>
        <a:xfrm>
          <a:off x="2385" y="1260803"/>
          <a:ext cx="1626810" cy="10717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Number of Visits</a:t>
          </a:r>
        </a:p>
      </dsp:txBody>
      <dsp:txXfrm>
        <a:off x="2385" y="1260803"/>
        <a:ext cx="1626810" cy="1071757"/>
      </dsp:txXfrm>
    </dsp:sp>
    <dsp:sp modelId="{0DF42499-25C4-4297-80E7-1B52A9BC7F13}">
      <dsp:nvSpPr>
        <dsp:cNvPr id="0" name=""/>
        <dsp:cNvSpPr/>
      </dsp:nvSpPr>
      <dsp:spPr>
        <a:xfrm>
          <a:off x="1629196" y="1260803"/>
          <a:ext cx="1626810" cy="1071757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Weight Loss</a:t>
          </a:r>
        </a:p>
      </dsp:txBody>
      <dsp:txXfrm>
        <a:off x="1629196" y="1260803"/>
        <a:ext cx="1626810" cy="1071757"/>
      </dsp:txXfrm>
    </dsp:sp>
    <dsp:sp modelId="{3ED6AC9C-974E-47C3-A692-C7FB07A48896}">
      <dsp:nvSpPr>
        <dsp:cNvPr id="0" name=""/>
        <dsp:cNvSpPr/>
      </dsp:nvSpPr>
      <dsp:spPr>
        <a:xfrm>
          <a:off x="3256006" y="1260803"/>
          <a:ext cx="1626810" cy="107175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Payment History</a:t>
          </a:r>
        </a:p>
      </dsp:txBody>
      <dsp:txXfrm>
        <a:off x="3256006" y="1260803"/>
        <a:ext cx="1626810" cy="10717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D6AC8-C555-46F7-8C76-359C2D8B9AAF}">
      <dsp:nvSpPr>
        <dsp:cNvPr id="0" name=""/>
        <dsp:cNvSpPr/>
      </dsp:nvSpPr>
      <dsp:spPr>
        <a:xfrm>
          <a:off x="0" y="3552166"/>
          <a:ext cx="4885203" cy="2330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need to reduce “churn” to ensure future revenue streams as well as improve patient outcomes and “word of mouth” patient success.</a:t>
          </a:r>
        </a:p>
      </dsp:txBody>
      <dsp:txXfrm>
        <a:off x="0" y="3552166"/>
        <a:ext cx="4885203" cy="2330605"/>
      </dsp:txXfrm>
    </dsp:sp>
    <dsp:sp modelId="{F13D3B41-9BC2-4B0E-8DC9-4913E58206C0}">
      <dsp:nvSpPr>
        <dsp:cNvPr id="0" name=""/>
        <dsp:cNvSpPr/>
      </dsp:nvSpPr>
      <dsp:spPr>
        <a:xfrm rot="10800000">
          <a:off x="0" y="2653"/>
          <a:ext cx="4885203" cy="3584471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define “churn” as any membership subscription that is canceled prior to the 12 month term and/or has not had a visit within a 3 month span.</a:t>
          </a:r>
        </a:p>
      </dsp:txBody>
      <dsp:txXfrm rot="10800000">
        <a:off x="0" y="2653"/>
        <a:ext cx="4885203" cy="23290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D3A03-9F91-4DD9-81ED-B5E8D9613D61}">
      <dsp:nvSpPr>
        <dsp:cNvPr id="0" name=""/>
        <dsp:cNvSpPr/>
      </dsp:nvSpPr>
      <dsp:spPr>
        <a:xfrm>
          <a:off x="603494" y="141"/>
          <a:ext cx="3678214" cy="22069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Company SQL database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Card Processing data from Square and Stripe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Square and Stripe are credit card processing companies that enable automatic payment via subscription.</a:t>
          </a:r>
        </a:p>
      </dsp:txBody>
      <dsp:txXfrm>
        <a:off x="668133" y="64780"/>
        <a:ext cx="3548936" cy="2077650"/>
      </dsp:txXfrm>
    </dsp:sp>
    <dsp:sp modelId="{B3FA62ED-6B1F-47CA-AB64-D3A7727F14C9}">
      <dsp:nvSpPr>
        <dsp:cNvPr id="0" name=""/>
        <dsp:cNvSpPr/>
      </dsp:nvSpPr>
      <dsp:spPr>
        <a:xfrm rot="5400000">
          <a:off x="2052710" y="2464545"/>
          <a:ext cx="779781" cy="9121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168941" y="2530753"/>
        <a:ext cx="547319" cy="545847"/>
      </dsp:txXfrm>
    </dsp:sp>
    <dsp:sp modelId="{D9F5E0C2-278A-42D9-9F6A-2B30F7980A21}">
      <dsp:nvSpPr>
        <dsp:cNvPr id="0" name=""/>
        <dsp:cNvSpPr/>
      </dsp:nvSpPr>
      <dsp:spPr>
        <a:xfrm>
          <a:off x="603494" y="3678355"/>
          <a:ext cx="3678214" cy="22069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Due to the nature of the medical information and HIPAA, removing data and masking certain fields created some challenges.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Due to the age of the EMR system, the data contained null values, invalid characters, blank lines, variant encoding types, etc.</a:t>
          </a:r>
        </a:p>
      </dsp:txBody>
      <dsp:txXfrm>
        <a:off x="668133" y="3742994"/>
        <a:ext cx="3548936" cy="20776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B596E-4E8E-48FB-B793-17FA1FBADE9B}">
      <dsp:nvSpPr>
        <dsp:cNvPr id="0" name=""/>
        <dsp:cNvSpPr/>
      </dsp:nvSpPr>
      <dsp:spPr>
        <a:xfrm>
          <a:off x="626751" y="2765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Caret</a:t>
          </a:r>
        </a:p>
      </dsp:txBody>
      <dsp:txXfrm>
        <a:off x="626751" y="2765"/>
        <a:ext cx="1729380" cy="1037628"/>
      </dsp:txXfrm>
    </dsp:sp>
    <dsp:sp modelId="{766D3724-D965-44DF-A525-0CAE879F8C1C}">
      <dsp:nvSpPr>
        <dsp:cNvPr id="0" name=""/>
        <dsp:cNvSpPr/>
      </dsp:nvSpPr>
      <dsp:spPr>
        <a:xfrm>
          <a:off x="2529070" y="2765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161707"/>
                <a:satOff val="-9325"/>
                <a:lumOff val="9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1707"/>
                <a:satOff val="-9325"/>
                <a:lumOff val="9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1707"/>
                <a:satOff val="-9325"/>
                <a:lumOff val="9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Python</a:t>
          </a:r>
        </a:p>
      </dsp:txBody>
      <dsp:txXfrm>
        <a:off x="2529070" y="2765"/>
        <a:ext cx="1729380" cy="1037628"/>
      </dsp:txXfrm>
    </dsp:sp>
    <dsp:sp modelId="{490649BC-3E62-4221-AF5C-4045E2E156AB}">
      <dsp:nvSpPr>
        <dsp:cNvPr id="0" name=""/>
        <dsp:cNvSpPr/>
      </dsp:nvSpPr>
      <dsp:spPr>
        <a:xfrm>
          <a:off x="626751" y="1213332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323414"/>
                <a:satOff val="-18651"/>
                <a:lumOff val="19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23414"/>
                <a:satOff val="-18651"/>
                <a:lumOff val="19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23414"/>
                <a:satOff val="-18651"/>
                <a:lumOff val="19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SQL</a:t>
          </a:r>
        </a:p>
      </dsp:txBody>
      <dsp:txXfrm>
        <a:off x="626751" y="1213332"/>
        <a:ext cx="1729380" cy="1037628"/>
      </dsp:txXfrm>
    </dsp:sp>
    <dsp:sp modelId="{4C21BD05-BB0C-4101-8DA2-286377D2F9BC}">
      <dsp:nvSpPr>
        <dsp:cNvPr id="0" name=""/>
        <dsp:cNvSpPr/>
      </dsp:nvSpPr>
      <dsp:spPr>
        <a:xfrm>
          <a:off x="2529070" y="1213332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Power Bi</a:t>
          </a:r>
        </a:p>
      </dsp:txBody>
      <dsp:txXfrm>
        <a:off x="2529070" y="1213332"/>
        <a:ext cx="1729380" cy="1037628"/>
      </dsp:txXfrm>
    </dsp:sp>
    <dsp:sp modelId="{CDF9B710-7F3F-4990-A465-DB5ECDEC5BC7}">
      <dsp:nvSpPr>
        <dsp:cNvPr id="0" name=""/>
        <dsp:cNvSpPr/>
      </dsp:nvSpPr>
      <dsp:spPr>
        <a:xfrm>
          <a:off x="626751" y="2423898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646828"/>
                <a:satOff val="-37301"/>
                <a:lumOff val="38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46828"/>
                <a:satOff val="-37301"/>
                <a:lumOff val="38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46828"/>
                <a:satOff val="-37301"/>
                <a:lumOff val="38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</a:t>
          </a:r>
        </a:p>
      </dsp:txBody>
      <dsp:txXfrm>
        <a:off x="626751" y="2423898"/>
        <a:ext cx="1729380" cy="1037628"/>
      </dsp:txXfrm>
    </dsp:sp>
    <dsp:sp modelId="{E812D5B4-55DC-4A9A-BB9D-A33FDB1819DE}">
      <dsp:nvSpPr>
        <dsp:cNvPr id="0" name=""/>
        <dsp:cNvSpPr/>
      </dsp:nvSpPr>
      <dsp:spPr>
        <a:xfrm>
          <a:off x="2529070" y="2423898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808535"/>
                <a:satOff val="-46627"/>
                <a:lumOff val="47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08535"/>
                <a:satOff val="-46627"/>
                <a:lumOff val="47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08535"/>
                <a:satOff val="-46627"/>
                <a:lumOff val="47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Plotly</a:t>
          </a:r>
        </a:p>
      </dsp:txBody>
      <dsp:txXfrm>
        <a:off x="2529070" y="2423898"/>
        <a:ext cx="1729380" cy="1037628"/>
      </dsp:txXfrm>
    </dsp:sp>
    <dsp:sp modelId="{FB6CF6D8-9C01-4082-AC60-5B75E22199C3}">
      <dsp:nvSpPr>
        <dsp:cNvPr id="0" name=""/>
        <dsp:cNvSpPr/>
      </dsp:nvSpPr>
      <dsp:spPr>
        <a:xfrm>
          <a:off x="626751" y="3634465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Numpy</a:t>
          </a:r>
        </a:p>
      </dsp:txBody>
      <dsp:txXfrm>
        <a:off x="626751" y="3634465"/>
        <a:ext cx="1729380" cy="1037628"/>
      </dsp:txXfrm>
    </dsp:sp>
    <dsp:sp modelId="{480E4B48-8F6E-414C-8D91-C2D910C667B6}">
      <dsp:nvSpPr>
        <dsp:cNvPr id="0" name=""/>
        <dsp:cNvSpPr/>
      </dsp:nvSpPr>
      <dsp:spPr>
        <a:xfrm>
          <a:off x="2529070" y="3634465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1131949"/>
                <a:satOff val="-65277"/>
                <a:lumOff val="67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31949"/>
                <a:satOff val="-65277"/>
                <a:lumOff val="67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31949"/>
                <a:satOff val="-65277"/>
                <a:lumOff val="67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Pandas</a:t>
          </a:r>
        </a:p>
      </dsp:txBody>
      <dsp:txXfrm>
        <a:off x="2529070" y="3634465"/>
        <a:ext cx="1729380" cy="1037628"/>
      </dsp:txXfrm>
    </dsp:sp>
    <dsp:sp modelId="{D538E6AA-5302-40F4-842F-94D46D2C2055}">
      <dsp:nvSpPr>
        <dsp:cNvPr id="0" name=""/>
        <dsp:cNvSpPr/>
      </dsp:nvSpPr>
      <dsp:spPr>
        <a:xfrm>
          <a:off x="626751" y="4845032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1293656"/>
                <a:satOff val="-74603"/>
                <a:lumOff val="76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93656"/>
                <a:satOff val="-74603"/>
                <a:lumOff val="76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93656"/>
                <a:satOff val="-74603"/>
                <a:lumOff val="76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MatPlotlib</a:t>
          </a:r>
        </a:p>
      </dsp:txBody>
      <dsp:txXfrm>
        <a:off x="626751" y="4845032"/>
        <a:ext cx="1729380" cy="1037628"/>
      </dsp:txXfrm>
    </dsp:sp>
    <dsp:sp modelId="{B1DEE517-9FCD-4B1A-97F3-2E94E7BA02BC}">
      <dsp:nvSpPr>
        <dsp:cNvPr id="0" name=""/>
        <dsp:cNvSpPr/>
      </dsp:nvSpPr>
      <dsp:spPr>
        <a:xfrm>
          <a:off x="2529070" y="4845032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Jupyter</a:t>
          </a:r>
          <a:r>
            <a:rPr lang="en-US" sz="2800" kern="1200" dirty="0"/>
            <a:t> Notebook</a:t>
          </a:r>
        </a:p>
      </dsp:txBody>
      <dsp:txXfrm>
        <a:off x="2529070" y="4845032"/>
        <a:ext cx="1729380" cy="10376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6E816-6AD1-4B87-BD37-89EC4025FE00}">
      <dsp:nvSpPr>
        <dsp:cNvPr id="0" name=""/>
        <dsp:cNvSpPr/>
      </dsp:nvSpPr>
      <dsp:spPr>
        <a:xfrm>
          <a:off x="0" y="22103"/>
          <a:ext cx="4885203" cy="9136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Classification of patients</a:t>
          </a:r>
        </a:p>
      </dsp:txBody>
      <dsp:txXfrm>
        <a:off x="44602" y="66705"/>
        <a:ext cx="4795999" cy="824474"/>
      </dsp:txXfrm>
    </dsp:sp>
    <dsp:sp modelId="{F7FA8C90-F391-4CB2-98E6-215642D81137}">
      <dsp:nvSpPr>
        <dsp:cNvPr id="0" name=""/>
        <dsp:cNvSpPr/>
      </dsp:nvSpPr>
      <dsp:spPr>
        <a:xfrm>
          <a:off x="0" y="1015995"/>
          <a:ext cx="4885203" cy="913678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Active vs Cancel</a:t>
          </a:r>
        </a:p>
      </dsp:txBody>
      <dsp:txXfrm>
        <a:off x="44602" y="1060597"/>
        <a:ext cx="4795999" cy="824474"/>
      </dsp:txXfrm>
    </dsp:sp>
    <dsp:sp modelId="{D99BCEF5-8A74-4D5D-84C1-AF12E186C5BF}">
      <dsp:nvSpPr>
        <dsp:cNvPr id="0" name=""/>
        <dsp:cNvSpPr/>
      </dsp:nvSpPr>
      <dsp:spPr>
        <a:xfrm>
          <a:off x="0" y="1995914"/>
          <a:ext cx="4885203" cy="913678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Male vs Female</a:t>
          </a:r>
        </a:p>
      </dsp:txBody>
      <dsp:txXfrm>
        <a:off x="44602" y="2040516"/>
        <a:ext cx="4795999" cy="824474"/>
      </dsp:txXfrm>
    </dsp:sp>
    <dsp:sp modelId="{29663192-2895-4F64-9D00-38414D1DC278}">
      <dsp:nvSpPr>
        <dsp:cNvPr id="0" name=""/>
        <dsp:cNvSpPr/>
      </dsp:nvSpPr>
      <dsp:spPr>
        <a:xfrm>
          <a:off x="0" y="2975833"/>
          <a:ext cx="4885203" cy="913678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Age Range</a:t>
          </a:r>
        </a:p>
      </dsp:txBody>
      <dsp:txXfrm>
        <a:off x="44602" y="3020435"/>
        <a:ext cx="4795999" cy="824474"/>
      </dsp:txXfrm>
    </dsp:sp>
    <dsp:sp modelId="{71888808-4A8E-4588-B8F6-60E3E04411BC}">
      <dsp:nvSpPr>
        <dsp:cNvPr id="0" name=""/>
        <dsp:cNvSpPr/>
      </dsp:nvSpPr>
      <dsp:spPr>
        <a:xfrm>
          <a:off x="0" y="3955751"/>
          <a:ext cx="4885203" cy="913678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Weight Loss – more than 8 lbs per month</a:t>
          </a:r>
        </a:p>
      </dsp:txBody>
      <dsp:txXfrm>
        <a:off x="44602" y="4000353"/>
        <a:ext cx="4795999" cy="824474"/>
      </dsp:txXfrm>
    </dsp:sp>
    <dsp:sp modelId="{02F44F21-2F24-4D88-8BA6-3CFC0D9713AC}">
      <dsp:nvSpPr>
        <dsp:cNvPr id="0" name=""/>
        <dsp:cNvSpPr/>
      </dsp:nvSpPr>
      <dsp:spPr>
        <a:xfrm>
          <a:off x="0" y="4935670"/>
          <a:ext cx="4885203" cy="91367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Payment Consistency</a:t>
          </a:r>
        </a:p>
      </dsp:txBody>
      <dsp:txXfrm>
        <a:off x="44602" y="4980272"/>
        <a:ext cx="4795999" cy="82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4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6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3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1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7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2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9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2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5276-DD02-47B7-856E-4A938C5912E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1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EFC19-D9FA-4C2A-9331-CD11312D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/>
              <a:t>Membership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624D3-84C0-4935-99C4-5BEB9CACF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Anthony Alvarez, Mark Levine, Janette Bennett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81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816BB-E8BD-4788-B208-466F96A9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98C40B-1877-4C0A-85F3-5A7E48E45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5" y="2509911"/>
            <a:ext cx="743704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3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9542B-C63D-4C55-8377-22EA97E4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CD5F01-9BDA-4BDE-A28A-18BBDC966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199274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73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number of visits and lbs. lost?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714E8A-FDCC-479B-80E1-9F7AA56C6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180" y="2509911"/>
            <a:ext cx="69223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FE7B3-F431-46D0-8201-D24FEE7A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number of visits and member status?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38B804-FBFC-4451-B660-7D534B76B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019" y="2509911"/>
            <a:ext cx="7138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6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BBD30-B00D-490A-8CCE-49598E44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weight loss and member status?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9DE1EB-2730-4856-97C5-08A84B04D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605" y="2509911"/>
            <a:ext cx="707546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7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8DD57-6AE4-4C38-B74E-250275A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a relationship exist between duration of patient relationship to company and member status?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DB7199-865D-473D-AA86-62DC5D757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48" y="2509911"/>
            <a:ext cx="765097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2DEC5-55CE-45BA-A370-4430EDF8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subscription type and weight loss?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DBC242-9B14-4A28-840A-EB40AE95F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978" y="2509911"/>
            <a:ext cx="671871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24D51-8E59-4EDF-B467-6062A706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Avg Lbs. Lost and Member Status by Age?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BE3EB7-193B-4F0E-9782-26E38B8A3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180" y="2509911"/>
            <a:ext cx="69223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0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FF243-3FE9-46EA-A5BF-6D33BF69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payment history and membership status?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3A87892D-528F-468B-AF8A-169BB8928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191" y="2509911"/>
            <a:ext cx="70442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9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ACA76-0A4D-4EF2-9F1C-70746669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Which factors are the best indicators of patient churn?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9D4B72-64FD-4AA9-AF5C-F0FE94388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90623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28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56FED-C8BE-4460-8387-8798977C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Project Background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226A51A-C6E3-410B-9E20-E5045EA2C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52682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304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843E7-CC55-4D4A-91E3-A0439F1C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Which factors are not a significant indicator of patient churn?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53FCE1-68E4-4441-8103-F353CE11E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91602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33765-E3B9-4DFD-9E21-5A7E28C1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Opportune Intervention to Reduce Churn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6035B96-7626-4659-A5A0-B0E12E281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90020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0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FA2CC-DD59-4663-8B19-9FEA85DF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The “Unknown” Factors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94273-8C63-4DB3-85EE-2A841B8DF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02596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5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33700"/>
            <a:ext cx="5688444" cy="3920193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A7270-7DAE-489B-BE0E-ED82B679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1" y="4754882"/>
            <a:ext cx="7730964" cy="111871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2ACC-0EB7-4120-B601-BDAB2FCFA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66" y="777245"/>
            <a:ext cx="4863071" cy="3142456"/>
          </a:xfrm>
        </p:spPr>
        <p:txBody>
          <a:bodyPr anchor="ctr">
            <a:normAutofit/>
          </a:bodyPr>
          <a:lstStyle/>
          <a:p>
            <a:r>
              <a:rPr lang="en-US" sz="1500" dirty="0"/>
              <a:t>In order to improve overall retention by reducing the number of cancelled subscriptions, the company should focus on: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633" y="1187298"/>
            <a:ext cx="2583177" cy="258317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6785" y="4370070"/>
            <a:ext cx="92583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4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B87C5-8BB4-42FE-A0C6-D2179029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 the Company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46FEA4-A88B-4B47-A046-CE960DB08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14056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39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0F774-01E2-4674-84E6-7046B180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About the Subscription Model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8CF919D-6B07-461A-9BF3-D85A854F8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75701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19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8D2CE-F566-47C7-A779-D3CC55F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4F8D68-303B-494D-B1C8-F7D63B2D7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448233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61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B94A6-0B5A-4ABE-8476-9EF92DCD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Hypothesis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C1D316-D10D-4417-A926-CE6437797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34896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67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4BCDC-C95B-48FB-AF24-C12854A1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Definition of “Churn”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80001-CA6E-4902-B912-04097DD6B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7152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24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0F774-01E2-4674-84E6-7046B180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Data Sets &amp; Challenges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8CF919D-6B07-461A-9BF3-D85A854F8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37313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00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94C56-C538-4566-9427-9ED6901E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Programs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3835D2-6959-4AC5-8054-AEBFA991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8494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83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950</Words>
  <Application>Microsoft Office PowerPoint</Application>
  <PresentationFormat>On-screen Show (4:3)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Membership Retention</vt:lpstr>
      <vt:lpstr>Project Background</vt:lpstr>
      <vt:lpstr>About the Company</vt:lpstr>
      <vt:lpstr>About the Subscription Model</vt:lpstr>
      <vt:lpstr>Project Plan</vt:lpstr>
      <vt:lpstr>Hypothesis</vt:lpstr>
      <vt:lpstr>Definition of “Churn”</vt:lpstr>
      <vt:lpstr>Data Sets &amp; Challenges</vt:lpstr>
      <vt:lpstr>Programs Used</vt:lpstr>
      <vt:lpstr>Data Structure</vt:lpstr>
      <vt:lpstr>Machine Learning</vt:lpstr>
      <vt:lpstr>Is there a relationship between number of visits and lbs. lost?</vt:lpstr>
      <vt:lpstr>Is there a relationship between number of visits and member status?</vt:lpstr>
      <vt:lpstr>Is there a relationship between weight loss and member status?</vt:lpstr>
      <vt:lpstr>Does a relationship exist between duration of patient relationship to company and member status?</vt:lpstr>
      <vt:lpstr>Is there a relationship between subscription type and weight loss?</vt:lpstr>
      <vt:lpstr>Is there a relationship Avg Lbs. Lost and Member Status by Age?</vt:lpstr>
      <vt:lpstr>Is there a relationship between payment history and membership status?</vt:lpstr>
      <vt:lpstr>Which factors are the best indicators of patient churn?</vt:lpstr>
      <vt:lpstr>Which factors are not a significant indicator of patient churn?</vt:lpstr>
      <vt:lpstr>Opportune Intervention to Reduce Churn</vt:lpstr>
      <vt:lpstr>The “Unknown” Factors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Membership Retention</dc:title>
  <dc:creator>Janette Bennett</dc:creator>
  <cp:lastModifiedBy>Janette Bennett</cp:lastModifiedBy>
  <cp:revision>3</cp:revision>
  <dcterms:created xsi:type="dcterms:W3CDTF">2019-01-31T02:28:27Z</dcterms:created>
  <dcterms:modified xsi:type="dcterms:W3CDTF">2019-01-31T03:30:12Z</dcterms:modified>
</cp:coreProperties>
</file>