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46" autoAdjust="0"/>
    <p:restoredTop sz="94697"/>
  </p:normalViewPr>
  <p:slideViewPr>
    <p:cSldViewPr snapToGrid="0">
      <p:cViewPr varScale="1">
        <p:scale>
          <a:sx n="55" d="100"/>
          <a:sy n="55" d="100"/>
        </p:scale>
        <p:origin x="224" y="14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3648C-A285-AD45-8E9F-0D85C823B7A7}" type="datetimeFigureOut">
              <a:rPr lang="en-US" smtClean="0"/>
              <a:t>9/22/18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BBACC-426D-A240-8638-39654C3C7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15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Year column has 271 entries with N/A</a:t>
            </a:r>
          </a:p>
          <a:p>
            <a:r>
              <a:rPr lang="en-US" dirty="0"/>
              <a:t>2. Publisher column has 58 entries with N/A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BBACC-426D-A240-8638-39654C3C7A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60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gregorut/videogamesal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github.com/MarkovCredit/Project_1_Team6/blob/master/VG_Analytics_RS/T6_P1.ipyn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63434-B26B-474C-9734-0971F707B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5535" y="2514600"/>
            <a:ext cx="10416466" cy="2262781"/>
          </a:xfrm>
        </p:spPr>
        <p:txBody>
          <a:bodyPr/>
          <a:lstStyle/>
          <a:p>
            <a:r>
              <a:rPr lang="en-US" dirty="0"/>
              <a:t>Video Game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EC9FC-B495-4C86-B9DE-53888F621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5535" y="4777380"/>
            <a:ext cx="9729077" cy="487348"/>
          </a:xfrm>
        </p:spPr>
        <p:txBody>
          <a:bodyPr>
            <a:normAutofit/>
          </a:bodyPr>
          <a:lstStyle/>
          <a:p>
            <a:r>
              <a:rPr lang="en-US" sz="1100" dirty="0">
                <a:latin typeface="+mj-lt"/>
                <a:cs typeface="Calibri" panose="020F0502020204030204" pitchFamily="34" charset="0"/>
              </a:rPr>
              <a:t>Team: Mark Levine, Richa Singh, John Yun, Miguel Gomez</a:t>
            </a:r>
            <a:br>
              <a:rPr lang="en-US" sz="1100" dirty="0">
                <a:latin typeface="+mj-lt"/>
                <a:cs typeface="Calibri" panose="020F0502020204030204" pitchFamily="34" charset="0"/>
              </a:rPr>
            </a:br>
            <a:r>
              <a:rPr lang="en-US" sz="1100" dirty="0">
                <a:latin typeface="+mj-lt"/>
                <a:cs typeface="Calibri" panose="020F0502020204030204" pitchFamily="34" charset="0"/>
              </a:rPr>
              <a:t>Data source "Kaggle.com" </a:t>
            </a:r>
            <a:r>
              <a:rPr lang="en-US" sz="1100" u="sng" dirty="0">
                <a:latin typeface="+mj-lt"/>
                <a:cs typeface="Calibri" panose="020F0502020204030204" pitchFamily="34" charset="0"/>
                <a:hlinkClick r:id="rId2"/>
              </a:rPr>
              <a:t>https://www.kaggle.com/gregorut/videogamesales</a:t>
            </a:r>
            <a:endParaRPr lang="en-US" sz="11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73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5FAFF-5F93-4C74-9DFB-AF1C37ED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EE484-1F28-4842-99B8-B33283607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core message or hypothesis of your project</a:t>
            </a:r>
          </a:p>
          <a:p>
            <a:pPr lvl="1"/>
            <a:r>
              <a:rPr lang="en-US" dirty="0"/>
              <a:t> </a:t>
            </a:r>
          </a:p>
          <a:p>
            <a:r>
              <a:rPr lang="en-US" dirty="0"/>
              <a:t>Describe the questions you asked, and why you asked them</a:t>
            </a:r>
          </a:p>
          <a:p>
            <a:pPr lvl="1"/>
            <a:r>
              <a:rPr lang="en-US" dirty="0"/>
              <a:t> </a:t>
            </a:r>
          </a:p>
          <a:p>
            <a:r>
              <a:rPr lang="en-US" dirty="0"/>
              <a:t>Describe whether you were able to answer these questions to your satisfaction, and briefly summarize your findings</a:t>
            </a:r>
          </a:p>
          <a:p>
            <a:pPr lvl="1"/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65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5C7C0-A7E7-43B1-B65A-BBE07A5F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0C22E-B31C-41EF-B193-5DA136EE3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2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9F61770-7E91-42A0-9033-049F201AA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42594-1E73-49A5-9535-321CDE069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84BA8F-2B46-4DE4-974C-9793BEE9D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CDB8327-3DC7-4173-9557-00786D04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en-US" dirty="0"/>
              <a:t>Data Overview for any cleanup requirements was done by an initial count to determine discrepancies </a:t>
            </a:r>
          </a:p>
          <a:p>
            <a:r>
              <a:rPr lang="en-US" dirty="0"/>
              <a:t>Counts for Year and Publisher column did not match up. </a:t>
            </a:r>
          </a:p>
          <a:p>
            <a:r>
              <a:rPr lang="en-US" dirty="0"/>
              <a:t>Dropped the N/A</a:t>
            </a:r>
          </a:p>
          <a:p>
            <a:r>
              <a:rPr lang="en-US" dirty="0"/>
              <a:t>Checked the datatype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01A547-257E-464E-A3FE-93DD700C0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040" y="645106"/>
            <a:ext cx="5451627" cy="5247747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23CCF6-CF85-F74B-AE0F-A3BD5BB09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676" y="2291148"/>
            <a:ext cx="2483190" cy="20796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9C4191-5BB9-1445-B9A5-3AD641B28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7711" y="2294327"/>
            <a:ext cx="2483190" cy="1949303"/>
          </a:xfrm>
          <a:prstGeom prst="rect">
            <a:avLst/>
          </a:prstGeom>
        </p:spPr>
      </p:pic>
      <p:pic>
        <p:nvPicPr>
          <p:cNvPr id="20" name="Content Placeholder 5">
            <a:extLst>
              <a:ext uri="{FF2B5EF4-FFF2-40B4-BE49-F238E27FC236}">
                <a16:creationId xmlns:a16="http://schemas.microsoft.com/office/drawing/2014/main" id="{94B728F0-FC5E-8C45-B381-8F588ED23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1500" y="766027"/>
            <a:ext cx="5112423" cy="1367573"/>
          </a:xfrm>
          <a:prstGeom prst="rect">
            <a:avLst/>
          </a:prstGeom>
        </p:spPr>
      </p:pic>
      <p:sp>
        <p:nvSpPr>
          <p:cNvPr id="40" name="Freeform 12">
            <a:extLst>
              <a:ext uri="{FF2B5EF4-FFF2-40B4-BE49-F238E27FC236}">
                <a16:creationId xmlns:a16="http://schemas.microsoft.com/office/drawing/2014/main" id="{423E5E51-5D98-48C3-9759-C6FE4B75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E916237-A971-A54A-ACCD-02C50FFF75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1500" y="4528365"/>
            <a:ext cx="2486366" cy="98148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F3B2DD0-B002-DF47-8435-060A25F06DAE}"/>
              </a:ext>
            </a:extLst>
          </p:cNvPr>
          <p:cNvSpPr/>
          <p:nvPr/>
        </p:nvSpPr>
        <p:spPr>
          <a:xfrm>
            <a:off x="497043" y="5378184"/>
            <a:ext cx="52748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Link to jupyter notebook on githib</a:t>
            </a:r>
          </a:p>
          <a:p>
            <a:r>
              <a:rPr lang="en-US" dirty="0">
                <a:hlinkClick r:id="rId7"/>
              </a:rPr>
              <a:t>https://github.com/MarkovCredit/Project_1_Team6/blob/master/VG_Analytics_RS/T6_P1.ipynb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78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C4D8-5F02-4206-B65A-A46CF481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2028C-B0A0-417C-BB56-5BB30A45D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1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3FAE-545A-4FDF-A264-D67227F9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5AC2-007E-43CE-9094-9EA8AE626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61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D7FB-EDD0-4B2E-AD03-6D9FF77C4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B45FA-8325-417F-9364-A4B1BF35A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2141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</TotalTime>
  <Words>163</Words>
  <Application>Microsoft Macintosh PowerPoint</Application>
  <PresentationFormat>Widescreen</PresentationFormat>
  <Paragraphs>23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Wisp</vt:lpstr>
      <vt:lpstr>Video Game Data Analysis</vt:lpstr>
      <vt:lpstr>Motivation &amp; Summary</vt:lpstr>
      <vt:lpstr>Questions &amp; Data</vt:lpstr>
      <vt:lpstr>Data Cleanup &amp; Exploration</vt:lpstr>
      <vt:lpstr>Data Analysis</vt:lpstr>
      <vt:lpstr>Discussion</vt:lpstr>
      <vt:lpstr>Post Mortem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yun</dc:creator>
  <cp:lastModifiedBy>Microsoft Office User</cp:lastModifiedBy>
  <cp:revision>5</cp:revision>
  <dcterms:created xsi:type="dcterms:W3CDTF">2018-09-22T18:02:31Z</dcterms:created>
  <dcterms:modified xsi:type="dcterms:W3CDTF">2018-09-22T18:46:39Z</dcterms:modified>
</cp:coreProperties>
</file>