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5" r:id="rId1"/>
  </p:sldMasterIdLst>
  <p:sldIdLst>
    <p:sldId id="256" r:id="rId2"/>
    <p:sldId id="263" r:id="rId3"/>
    <p:sldId id="268" r:id="rId4"/>
    <p:sldId id="267" r:id="rId5"/>
    <p:sldId id="271" r:id="rId6"/>
    <p:sldId id="273" r:id="rId7"/>
    <p:sldId id="269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1FF"/>
    <a:srgbClr val="D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5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5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5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80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6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2FD4-DF1D-7041-A4B9-6E7CD46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2422466"/>
          </a:xfrm>
        </p:spPr>
        <p:txBody>
          <a:bodyPr anchor="b">
            <a:normAutofit/>
          </a:bodyPr>
          <a:lstStyle/>
          <a:p>
            <a:r>
              <a:rPr lang="en-US" dirty="0"/>
              <a:t>Data Analytics Jobs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D4C2-472B-C54B-AE9C-F1EA71FFB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>
                <a:cs typeface="Calibri" panose="020F0502020204030204" pitchFamily="34" charset="0"/>
              </a:rPr>
              <a:t>Team: </a:t>
            </a:r>
            <a:r>
              <a:rPr lang="en-US" sz="3300" dirty="0" err="1">
                <a:cs typeface="Calibri" panose="020F0502020204030204" pitchFamily="34" charset="0"/>
              </a:rPr>
              <a:t>Dristhi</a:t>
            </a:r>
            <a:r>
              <a:rPr lang="en-US" sz="3300" dirty="0">
                <a:cs typeface="Calibri" panose="020F0502020204030204" pitchFamily="34" charset="0"/>
              </a:rPr>
              <a:t> Yadav, Mark Levine, Richa Singh, </a:t>
            </a:r>
            <a:r>
              <a:rPr lang="en-US" sz="3300" dirty="0" err="1">
                <a:cs typeface="Calibri" panose="020F0502020204030204" pitchFamily="34" charset="0"/>
              </a:rPr>
              <a:t>Sicong</a:t>
            </a:r>
            <a:r>
              <a:rPr lang="en-US" sz="3300" dirty="0">
                <a:cs typeface="Calibri" panose="020F0502020204030204" pitchFamily="34" charset="0"/>
              </a:rPr>
              <a:t> Wang </a:t>
            </a:r>
          </a:p>
          <a:p>
            <a:br>
              <a:rPr lang="en-US" sz="2400" dirty="0">
                <a:cs typeface="Calibri" panose="020F0502020204030204" pitchFamily="34" charset="0"/>
              </a:rPr>
            </a:br>
            <a:r>
              <a:rPr lang="en-US" sz="2400" dirty="0">
                <a:cs typeface="Calibri" panose="020F0502020204030204" pitchFamily="34" charset="0"/>
              </a:rPr>
              <a:t>Data source "</a:t>
            </a:r>
            <a:r>
              <a:rPr lang="en-US" sz="2400" dirty="0" err="1">
                <a:cs typeface="Calibri" panose="020F0502020204030204" pitchFamily="34" charset="0"/>
              </a:rPr>
              <a:t>Kaggle.com</a:t>
            </a:r>
            <a:r>
              <a:rPr lang="en-US" sz="2400" dirty="0">
                <a:cs typeface="Calibri" panose="020F0502020204030204" pitchFamily="34" charset="0"/>
              </a:rPr>
              <a:t>" </a:t>
            </a:r>
            <a:r>
              <a:rPr lang="en-US" sz="2400" u="sng" dirty="0">
                <a:cs typeface="Calibri" panose="020F0502020204030204" pitchFamily="34" charset="0"/>
              </a:rPr>
              <a:t>https://</a:t>
            </a:r>
            <a:r>
              <a:rPr lang="en-US" sz="2400" u="sng" dirty="0" err="1">
                <a:cs typeface="Calibri" panose="020F0502020204030204" pitchFamily="34" charset="0"/>
              </a:rPr>
              <a:t>www.kaggle.com</a:t>
            </a:r>
            <a:r>
              <a:rPr lang="en-US" sz="2400" u="sng" dirty="0">
                <a:cs typeface="Calibri" panose="020F0502020204030204" pitchFamily="34" charset="0"/>
              </a:rPr>
              <a:t>/sl6149/data-scientist-job-market-in-the-us</a:t>
            </a:r>
          </a:p>
          <a:p>
            <a:endParaRPr lang="en-US" sz="2400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Core concept 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To build a comprehensive and interactive resource for job seekers in the data science and analytics domain. </a:t>
            </a:r>
          </a:p>
          <a:p>
            <a:r>
              <a:rPr lang="en-US" b="1" dirty="0"/>
              <a:t>Key Questions :</a:t>
            </a:r>
          </a:p>
          <a:p>
            <a:pPr lvl="1"/>
            <a:r>
              <a:rPr lang="en-US" dirty="0"/>
              <a:t>What are the key roles / opportunities available ?</a:t>
            </a:r>
          </a:p>
          <a:p>
            <a:pPr lvl="1"/>
            <a:r>
              <a:rPr lang="en-US" dirty="0"/>
              <a:t>Where are the opportunities concentrated geographically ?</a:t>
            </a:r>
          </a:p>
          <a:p>
            <a:pPr lvl="1"/>
            <a:r>
              <a:rPr lang="en-US" dirty="0"/>
              <a:t>Who are the primary employers/companies?</a:t>
            </a:r>
          </a:p>
          <a:p>
            <a:r>
              <a:rPr lang="en-US" b="1" dirty="0"/>
              <a:t>Approach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Data search: We have used a data source from Kaggle which is a compilation of 7,000 data scientist jobs, web scrapped from indeed website  in August 2018</a:t>
            </a:r>
          </a:p>
          <a:p>
            <a:pPr lvl="1"/>
            <a:r>
              <a:rPr lang="en-US" dirty="0"/>
              <a:t>Creating a Mongo DB</a:t>
            </a:r>
          </a:p>
          <a:p>
            <a:pPr lvl="1"/>
            <a:r>
              <a:rPr lang="en-US" dirty="0"/>
              <a:t>Rendering the data </a:t>
            </a:r>
          </a:p>
          <a:p>
            <a:pPr lvl="1"/>
            <a:r>
              <a:rPr lang="en-US" dirty="0"/>
              <a:t>Building the interactive webpage  </a:t>
            </a:r>
          </a:p>
        </p:txBody>
      </p:sp>
    </p:spTree>
    <p:extLst>
      <p:ext uri="{BB962C8B-B14F-4D97-AF65-F5344CB8AC3E}">
        <p14:creationId xmlns:p14="http://schemas.microsoft.com/office/powerpoint/2010/main" val="5252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Setup &amp;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Visualizations -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Visualizations -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Visualizations -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The data set is not recent or current </a:t>
            </a:r>
          </a:p>
          <a:p>
            <a:r>
              <a:rPr lang="en-US" dirty="0"/>
              <a:t>Limited information available </a:t>
            </a:r>
          </a:p>
          <a:p>
            <a:r>
              <a:rPr lang="en-US" dirty="0"/>
              <a:t>Additional information on education requirements, salaries, company ratings can make the resource more robust </a:t>
            </a:r>
          </a:p>
        </p:txBody>
      </p:sp>
    </p:spTree>
    <p:extLst>
      <p:ext uri="{BB962C8B-B14F-4D97-AF65-F5344CB8AC3E}">
        <p14:creationId xmlns:p14="http://schemas.microsoft.com/office/powerpoint/2010/main" val="201401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08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2016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154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Data Analytics Jobs </vt:lpstr>
      <vt:lpstr>Project Summary</vt:lpstr>
      <vt:lpstr>Data Setup &amp; Clean Up</vt:lpstr>
      <vt:lpstr>Visualizations - Table</vt:lpstr>
      <vt:lpstr>Visualizations - Graphs</vt:lpstr>
      <vt:lpstr>Visualizations - Map</vt:lpstr>
      <vt:lpstr>Limitations</vt:lpstr>
      <vt:lpstr>Discussion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Jobs </dc:title>
  <dc:creator>Microsoft Office User</dc:creator>
  <cp:lastModifiedBy>Microsoft Office User</cp:lastModifiedBy>
  <cp:revision>3</cp:revision>
  <dcterms:created xsi:type="dcterms:W3CDTF">2018-12-03T03:24:01Z</dcterms:created>
  <dcterms:modified xsi:type="dcterms:W3CDTF">2018-12-03T20:31:41Z</dcterms:modified>
</cp:coreProperties>
</file>