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0" autoAdjust="0"/>
    <p:restoredTop sz="94660"/>
  </p:normalViewPr>
  <p:slideViewPr>
    <p:cSldViewPr snapToGrid="0">
      <p:cViewPr varScale="1">
        <p:scale>
          <a:sx n="50" d="100"/>
          <a:sy n="50" d="100"/>
        </p:scale>
        <p:origin x="60" y="1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65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62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08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80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6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94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83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59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37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8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2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F07CD3FD-BE54-4400-942B-C6C15AA73DFD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867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E1F4381-ECC1-467E-9196-F560213AF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D45DD-E5E5-64FA-11F3-D6C6D725C9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195" b="7537"/>
          <a:stretch/>
        </p:blipFill>
        <p:spPr>
          <a:xfrm>
            <a:off x="1" y="152"/>
            <a:ext cx="12192000" cy="6857848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F68984BB-5F7B-682A-0439-69FA7011E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5525" y="1371600"/>
            <a:ext cx="7461752" cy="2696866"/>
          </a:xfrm>
        </p:spPr>
        <p:txBody>
          <a:bodyPr anchor="t">
            <a:normAutofit/>
          </a:bodyPr>
          <a:lstStyle/>
          <a:p>
            <a:pPr algn="r"/>
            <a:r>
              <a:rPr lang="tr-TR">
                <a:solidFill>
                  <a:srgbClr val="FFFFFF"/>
                </a:solidFill>
              </a:rPr>
              <a:t>Django/</a:t>
            </a:r>
            <a:br>
              <a:rPr lang="tr-TR">
                <a:solidFill>
                  <a:srgbClr val="FFFFFF"/>
                </a:solidFill>
              </a:rPr>
            </a:br>
            <a:r>
              <a:rPr lang="tr-TR">
                <a:solidFill>
                  <a:srgbClr val="FFFFFF"/>
                </a:solidFill>
              </a:rPr>
              <a:t>CSS/Bootstrap/HTML5/Linode</a:t>
            </a:r>
            <a:br>
              <a:rPr lang="tr-TR">
                <a:solidFill>
                  <a:srgbClr val="FFFFFF"/>
                </a:solidFill>
              </a:rPr>
            </a:br>
            <a:endParaRPr lang="tr-TR">
              <a:solidFill>
                <a:srgbClr val="FFFFFF"/>
              </a:solidFill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8A34785-7760-ACAF-F235-1A60FE9B0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8649" y="4584879"/>
            <a:ext cx="5758628" cy="1287887"/>
          </a:xfrm>
        </p:spPr>
        <p:txBody>
          <a:bodyPr anchor="b">
            <a:normAutofit/>
          </a:bodyPr>
          <a:lstStyle/>
          <a:p>
            <a:pPr algn="r"/>
            <a:r>
              <a:rPr lang="tr-TR" dirty="0">
                <a:solidFill>
                  <a:srgbClr val="FFFFFF"/>
                </a:solidFill>
              </a:rPr>
              <a:t>START: 25.01.2024</a:t>
            </a:r>
          </a:p>
          <a:p>
            <a:pPr algn="r"/>
            <a:r>
              <a:rPr lang="tr-TR" dirty="0">
                <a:solidFill>
                  <a:srgbClr val="FFFFFF"/>
                </a:solidFill>
              </a:rPr>
              <a:t>Kurs Notları</a:t>
            </a:r>
          </a:p>
        </p:txBody>
      </p:sp>
      <p:cxnSp>
        <p:nvCxnSpPr>
          <p:cNvPr id="26" name="Straight Connector 12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222043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38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A84860E9-511C-CF48-D7B7-BE7CCA3E1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957" y="1219200"/>
            <a:ext cx="8887327" cy="491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63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3690D9DC-DC04-B344-B995-974734E29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49" y="2009577"/>
            <a:ext cx="5277587" cy="283884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7158102F-0CCD-F050-B22A-3B31D2448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132" y="2009577"/>
            <a:ext cx="6049219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625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5E1EFE18-1976-3D93-B2BB-4A6363665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191" y="1384317"/>
            <a:ext cx="9847582" cy="366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347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902167-2C0E-90E7-B291-1BF9A13CD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628651"/>
            <a:ext cx="10363200" cy="1187570"/>
          </a:xfrm>
        </p:spPr>
        <p:txBody>
          <a:bodyPr/>
          <a:lstStyle/>
          <a:p>
            <a:r>
              <a:rPr lang="tr-TR" dirty="0"/>
              <a:t>Log </a:t>
            </a:r>
            <a:r>
              <a:rPr lang="tr-TR" dirty="0" err="1"/>
              <a:t>Book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164A6F8-BB77-88EF-6EEF-1CCDC5805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466850"/>
            <a:ext cx="10363200" cy="4474979"/>
          </a:xfrm>
        </p:spPr>
        <p:txBody>
          <a:bodyPr/>
          <a:lstStyle/>
          <a:p>
            <a:r>
              <a:rPr lang="tr-TR" b="1" dirty="0"/>
              <a:t>25.01.2024: Visual </a:t>
            </a:r>
            <a:r>
              <a:rPr lang="tr-TR" b="1" dirty="0" err="1"/>
              <a:t>Studio</a:t>
            </a:r>
            <a:r>
              <a:rPr lang="tr-TR" b="1" dirty="0"/>
              <a:t> </a:t>
            </a:r>
            <a:r>
              <a:rPr lang="tr-TR" b="1" dirty="0" err="1"/>
              <a:t>Code</a:t>
            </a:r>
            <a:r>
              <a:rPr lang="tr-TR" b="1" dirty="0"/>
              <a:t> yüklendi (V1.85.2)</a:t>
            </a:r>
          </a:p>
          <a:p>
            <a:r>
              <a:rPr lang="tr-TR" b="1" dirty="0" err="1"/>
              <a:t>Command</a:t>
            </a:r>
            <a:r>
              <a:rPr lang="tr-TR" b="1" dirty="0"/>
              <a:t> </a:t>
            </a:r>
            <a:r>
              <a:rPr lang="tr-TR" b="1" dirty="0" err="1"/>
              <a:t>prompt</a:t>
            </a:r>
            <a:r>
              <a:rPr lang="tr-TR" b="1" dirty="0"/>
              <a:t> aç</a:t>
            </a:r>
          </a:p>
          <a:p>
            <a:r>
              <a:rPr lang="tr-TR" b="1" dirty="0"/>
              <a:t>C:\ALL_FILES\CODING\GitHub\MarkovMarkowitz\DJANGO&gt;pip </a:t>
            </a:r>
            <a:r>
              <a:rPr lang="tr-TR" b="1" dirty="0" err="1"/>
              <a:t>install</a:t>
            </a:r>
            <a:r>
              <a:rPr lang="tr-TR" b="1" dirty="0"/>
              <a:t> </a:t>
            </a:r>
            <a:r>
              <a:rPr lang="tr-TR" b="1" dirty="0" err="1"/>
              <a:t>django</a:t>
            </a:r>
            <a:endParaRPr lang="tr-TR" b="1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12302160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DarkSeedLeftStep">
      <a:dk1>
        <a:srgbClr val="000000"/>
      </a:dk1>
      <a:lt1>
        <a:srgbClr val="FFFFFF"/>
      </a:lt1>
      <a:dk2>
        <a:srgbClr val="41242C"/>
      </a:dk2>
      <a:lt2>
        <a:srgbClr val="E7E2E8"/>
      </a:lt2>
      <a:accent1>
        <a:srgbClr val="32B821"/>
      </a:accent1>
      <a:accent2>
        <a:srgbClr val="69B414"/>
      </a:accent2>
      <a:accent3>
        <a:srgbClr val="9FA61E"/>
      </a:accent3>
      <a:accent4>
        <a:srgbClr val="D59017"/>
      </a:accent4>
      <a:accent5>
        <a:srgbClr val="E75329"/>
      </a:accent5>
      <a:accent6>
        <a:srgbClr val="D5173D"/>
      </a:accent6>
      <a:hlink>
        <a:srgbClr val="BB6D3C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FF0362A-D20A-4810-AEB0-58EBF70DD67C}">
  <we:reference id="wa200005566" version="3.0.0.1" store="tr-TR" storeType="OMEX"/>
  <we:alternateReferences>
    <we:reference id="wa200005566" version="3.0.0.1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Geniş ekran</PresentationFormat>
  <Paragraphs>7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8" baseType="lpstr">
      <vt:lpstr>Arial</vt:lpstr>
      <vt:lpstr>Grandview Display</vt:lpstr>
      <vt:lpstr>DashVTI</vt:lpstr>
      <vt:lpstr>Django/ CSS/Bootstrap/HTML5/Linode </vt:lpstr>
      <vt:lpstr>PowerPoint Sunusu</vt:lpstr>
      <vt:lpstr>PowerPoint Sunusu</vt:lpstr>
      <vt:lpstr>PowerPoint Sunusu</vt:lpstr>
      <vt:lpstr>Log Book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Django/ CSS/Bootstrap/HTML5/Linode </dc:title>
  <dc:creator>Ayperi Ülkü</dc:creator>
  <cp:lastModifiedBy>Ayperi Ülkü</cp:lastModifiedBy>
  <cp:revision>4</cp:revision>
  <dcterms:created xsi:type="dcterms:W3CDTF">2024-01-25T20:13:45Z</dcterms:created>
  <dcterms:modified xsi:type="dcterms:W3CDTF">2024-01-25T21:33:08Z</dcterms:modified>
</cp:coreProperties>
</file>