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63" r:id="rId6"/>
    <p:sldId id="262" r:id="rId7"/>
    <p:sldId id="261" r:id="rId8"/>
    <p:sldId id="257" r:id="rId9"/>
    <p:sldId id="258" r:id="rId10"/>
    <p:sldId id="260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E746-9D5A-4478-BE19-3DD355D9008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56B1-F917-4FCE-A769-15BB7E8A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90512"/>
            <a:ext cx="104870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80987"/>
            <a:ext cx="108394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00" y="271259"/>
            <a:ext cx="10868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9562"/>
            <a:ext cx="104394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7" y="314528"/>
            <a:ext cx="104298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1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1" y="295275"/>
            <a:ext cx="108585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00037"/>
            <a:ext cx="105346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90512"/>
            <a:ext cx="10848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23850"/>
            <a:ext cx="10439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8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90512"/>
            <a:ext cx="104489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00037"/>
            <a:ext cx="108489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300037"/>
            <a:ext cx="108870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aulku</dc:creator>
  <cp:lastModifiedBy>aulku</cp:lastModifiedBy>
  <cp:revision>3</cp:revision>
  <dcterms:created xsi:type="dcterms:W3CDTF">2023-12-21T08:38:50Z</dcterms:created>
  <dcterms:modified xsi:type="dcterms:W3CDTF">2023-12-21T08:50:54Z</dcterms:modified>
</cp:coreProperties>
</file>