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29.12.2023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FCC762-ED99-35D5-359F-60DD4106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5293D5-FB7C-DAA8-D804-2F3C6EE93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5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756166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B4CAC4-2E37-4C83-FA3A-35B8552C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49" y="1966293"/>
            <a:ext cx="7776700" cy="4452160"/>
          </a:xfrm>
          <a:prstGeom prst="rect">
            <a:avLst/>
          </a:prstGeom>
        </p:spPr>
      </p:pic>
      <p:sp>
        <p:nvSpPr>
          <p:cNvPr id="6" name="Ok: Aşağı 5">
            <a:extLst>
              <a:ext uri="{FF2B5EF4-FFF2-40B4-BE49-F238E27FC236}">
                <a16:creationId xmlns:a16="http://schemas.microsoft.com/office/drawing/2014/main" id="{8A414B74-44CA-ABEC-7A78-C59A2DFA908E}"/>
              </a:ext>
            </a:extLst>
          </p:cNvPr>
          <p:cNvSpPr/>
          <p:nvPr/>
        </p:nvSpPr>
        <p:spPr>
          <a:xfrm rot="10800000">
            <a:off x="6308785" y="5975880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Aşağı 6">
            <a:extLst>
              <a:ext uri="{FF2B5EF4-FFF2-40B4-BE49-F238E27FC236}">
                <a16:creationId xmlns:a16="http://schemas.microsoft.com/office/drawing/2014/main" id="{977C3D4B-FC71-BAE5-9D14-201E7BF273F3}"/>
              </a:ext>
            </a:extLst>
          </p:cNvPr>
          <p:cNvSpPr/>
          <p:nvPr/>
        </p:nvSpPr>
        <p:spPr>
          <a:xfrm>
            <a:off x="6593457" y="2740975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k: Aşağı 7">
            <a:extLst>
              <a:ext uri="{FF2B5EF4-FFF2-40B4-BE49-F238E27FC236}">
                <a16:creationId xmlns:a16="http://schemas.microsoft.com/office/drawing/2014/main" id="{34B54469-F9DF-3299-103F-181C51A074D8}"/>
              </a:ext>
            </a:extLst>
          </p:cNvPr>
          <p:cNvSpPr/>
          <p:nvPr/>
        </p:nvSpPr>
        <p:spPr>
          <a:xfrm rot="10800000">
            <a:off x="7599872" y="4730801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Aşağı 8">
            <a:extLst>
              <a:ext uri="{FF2B5EF4-FFF2-40B4-BE49-F238E27FC236}">
                <a16:creationId xmlns:a16="http://schemas.microsoft.com/office/drawing/2014/main" id="{965547FB-6F74-9F90-154A-3F68CB716567}"/>
              </a:ext>
            </a:extLst>
          </p:cNvPr>
          <p:cNvSpPr/>
          <p:nvPr/>
        </p:nvSpPr>
        <p:spPr>
          <a:xfrm rot="10800000">
            <a:off x="4132053" y="5515804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78049C00-4287-BF08-8CCB-1BBED1BF7D82}"/>
              </a:ext>
            </a:extLst>
          </p:cNvPr>
          <p:cNvSpPr/>
          <p:nvPr/>
        </p:nvSpPr>
        <p:spPr>
          <a:xfrm rot="10800000">
            <a:off x="5072332" y="5300144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60E57A18-AAB3-FFCA-476B-ACBA470D5507}"/>
              </a:ext>
            </a:extLst>
          </p:cNvPr>
          <p:cNvSpPr/>
          <p:nvPr/>
        </p:nvSpPr>
        <p:spPr>
          <a:xfrm rot="10800000">
            <a:off x="2849948" y="5595495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Aşağı 16">
            <a:extLst>
              <a:ext uri="{FF2B5EF4-FFF2-40B4-BE49-F238E27FC236}">
                <a16:creationId xmlns:a16="http://schemas.microsoft.com/office/drawing/2014/main" id="{11E31067-FD13-F749-CBB0-2190520647CB}"/>
              </a:ext>
            </a:extLst>
          </p:cNvPr>
          <p:cNvSpPr/>
          <p:nvPr/>
        </p:nvSpPr>
        <p:spPr>
          <a:xfrm rot="10800000">
            <a:off x="8540151" y="5374556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Aşağı 18">
            <a:extLst>
              <a:ext uri="{FF2B5EF4-FFF2-40B4-BE49-F238E27FC236}">
                <a16:creationId xmlns:a16="http://schemas.microsoft.com/office/drawing/2014/main" id="{361096EE-4DA3-04A2-9397-4857E6B84163}"/>
              </a:ext>
            </a:extLst>
          </p:cNvPr>
          <p:cNvSpPr/>
          <p:nvPr/>
        </p:nvSpPr>
        <p:spPr>
          <a:xfrm rot="10800000">
            <a:off x="9480430" y="5877992"/>
            <a:ext cx="155276" cy="28249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k: Aşağı 22">
            <a:extLst>
              <a:ext uri="{FF2B5EF4-FFF2-40B4-BE49-F238E27FC236}">
                <a16:creationId xmlns:a16="http://schemas.microsoft.com/office/drawing/2014/main" id="{2B12422A-2053-6CD7-8273-A046A5FDF493}"/>
              </a:ext>
            </a:extLst>
          </p:cNvPr>
          <p:cNvSpPr/>
          <p:nvPr/>
        </p:nvSpPr>
        <p:spPr>
          <a:xfrm>
            <a:off x="5434642" y="2332658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k: Aşağı 23">
            <a:extLst>
              <a:ext uri="{FF2B5EF4-FFF2-40B4-BE49-F238E27FC236}">
                <a16:creationId xmlns:a16="http://schemas.microsoft.com/office/drawing/2014/main" id="{A2AE85BA-17F7-CCDF-7B34-FB0BBB8BA8D6}"/>
              </a:ext>
            </a:extLst>
          </p:cNvPr>
          <p:cNvSpPr/>
          <p:nvPr/>
        </p:nvSpPr>
        <p:spPr>
          <a:xfrm>
            <a:off x="4632385" y="2615155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k: Aşağı 24">
            <a:extLst>
              <a:ext uri="{FF2B5EF4-FFF2-40B4-BE49-F238E27FC236}">
                <a16:creationId xmlns:a16="http://schemas.microsoft.com/office/drawing/2014/main" id="{C2334B89-BA5C-5EEC-C8D4-AD2B03DCDDEA}"/>
              </a:ext>
            </a:extLst>
          </p:cNvPr>
          <p:cNvSpPr/>
          <p:nvPr/>
        </p:nvSpPr>
        <p:spPr>
          <a:xfrm>
            <a:off x="3338423" y="2191409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k: Aşağı 25">
            <a:extLst>
              <a:ext uri="{FF2B5EF4-FFF2-40B4-BE49-F238E27FC236}">
                <a16:creationId xmlns:a16="http://schemas.microsoft.com/office/drawing/2014/main" id="{97F4852D-E04B-FDDD-45BD-7FC9F7868B24}"/>
              </a:ext>
            </a:extLst>
          </p:cNvPr>
          <p:cNvSpPr/>
          <p:nvPr/>
        </p:nvSpPr>
        <p:spPr>
          <a:xfrm>
            <a:off x="8051218" y="1908912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k: Aşağı 26">
            <a:extLst>
              <a:ext uri="{FF2B5EF4-FFF2-40B4-BE49-F238E27FC236}">
                <a16:creationId xmlns:a16="http://schemas.microsoft.com/office/drawing/2014/main" id="{538BE53C-4507-4DB5-F3CA-7A19A3FDC31D}"/>
              </a:ext>
            </a:extLst>
          </p:cNvPr>
          <p:cNvSpPr/>
          <p:nvPr/>
        </p:nvSpPr>
        <p:spPr>
          <a:xfrm>
            <a:off x="9018193" y="2897652"/>
            <a:ext cx="155276" cy="2824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9984349" y="6049121"/>
            <a:ext cx="183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tr-TR" sz="1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1835 </a:t>
            </a:r>
            <a:r>
              <a:rPr lang="tr-TR" sz="1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days</a:t>
            </a:r>
            <a:r>
              <a:rPr lang="tr-TR" sz="1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365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6B334D-F1F5-2CB4-EE80-A17002CD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73" y="1727344"/>
            <a:ext cx="8132450" cy="47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730 </a:t>
            </a:r>
            <a:r>
              <a:rPr lang="tr-TR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days</a:t>
            </a:r>
            <a: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8A0FE917-A4E7-1E63-ECB2-3C19F4C60F3E}"/>
              </a:ext>
            </a:extLst>
          </p:cNvPr>
          <p:cNvGrpSpPr/>
          <p:nvPr/>
        </p:nvGrpSpPr>
        <p:grpSpPr>
          <a:xfrm>
            <a:off x="1955891" y="1655276"/>
            <a:ext cx="8280218" cy="4789260"/>
            <a:chOff x="2022763" y="1820702"/>
            <a:chExt cx="8280218" cy="4789260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65BC6FC1-7B8B-2E70-CF8A-EA64AAA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763" y="1822348"/>
              <a:ext cx="8280218" cy="4787614"/>
            </a:xfrm>
            <a:prstGeom prst="rect">
              <a:avLst/>
            </a:prstGeom>
          </p:spPr>
        </p:pic>
        <p:grpSp>
          <p:nvGrpSpPr>
            <p:cNvPr id="13" name="Grup 12">
              <a:extLst>
                <a:ext uri="{FF2B5EF4-FFF2-40B4-BE49-F238E27FC236}">
                  <a16:creationId xmlns:a16="http://schemas.microsoft.com/office/drawing/2014/main" id="{B38EE958-2B10-4C17-CA91-82E1AD08A756}"/>
                </a:ext>
              </a:extLst>
            </p:cNvPr>
            <p:cNvGrpSpPr/>
            <p:nvPr/>
          </p:nvGrpSpPr>
          <p:grpSpPr>
            <a:xfrm>
              <a:off x="3692842" y="1820702"/>
              <a:ext cx="5338912" cy="4551343"/>
              <a:chOff x="3692842" y="1820702"/>
              <a:chExt cx="5338912" cy="4551343"/>
            </a:xfrm>
          </p:grpSpPr>
          <p:sp>
            <p:nvSpPr>
              <p:cNvPr id="6" name="Ok: Aşağı 5">
                <a:extLst>
                  <a:ext uri="{FF2B5EF4-FFF2-40B4-BE49-F238E27FC236}">
                    <a16:creationId xmlns:a16="http://schemas.microsoft.com/office/drawing/2014/main" id="{0D39DCD3-8726-5A39-3763-DCCF7D79E7FD}"/>
                  </a:ext>
                </a:extLst>
              </p:cNvPr>
              <p:cNvSpPr/>
              <p:nvPr/>
            </p:nvSpPr>
            <p:spPr>
              <a:xfrm rot="10800000">
                <a:off x="6162872" y="4789835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" name="Ok: Aşağı 6">
                <a:extLst>
                  <a:ext uri="{FF2B5EF4-FFF2-40B4-BE49-F238E27FC236}">
                    <a16:creationId xmlns:a16="http://schemas.microsoft.com/office/drawing/2014/main" id="{D45D82FA-BB05-BEFA-EA2E-65DAA174F570}"/>
                  </a:ext>
                </a:extLst>
              </p:cNvPr>
              <p:cNvSpPr/>
              <p:nvPr/>
            </p:nvSpPr>
            <p:spPr>
              <a:xfrm>
                <a:off x="7057144" y="1820702"/>
                <a:ext cx="155276" cy="2824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" name="Ok: Aşağı 7">
                <a:extLst>
                  <a:ext uri="{FF2B5EF4-FFF2-40B4-BE49-F238E27FC236}">
                    <a16:creationId xmlns:a16="http://schemas.microsoft.com/office/drawing/2014/main" id="{FA382C68-872A-4187-B235-A9671C20D73B}"/>
                  </a:ext>
                </a:extLst>
              </p:cNvPr>
              <p:cNvSpPr/>
              <p:nvPr/>
            </p:nvSpPr>
            <p:spPr>
              <a:xfrm rot="10800000">
                <a:off x="3692842" y="608954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" name="Ok: Aşağı 8">
                <a:extLst>
                  <a:ext uri="{FF2B5EF4-FFF2-40B4-BE49-F238E27FC236}">
                    <a16:creationId xmlns:a16="http://schemas.microsoft.com/office/drawing/2014/main" id="{03F318C1-5F72-2097-C3C8-A705F64CA4E0}"/>
                  </a:ext>
                </a:extLst>
              </p:cNvPr>
              <p:cNvSpPr/>
              <p:nvPr/>
            </p:nvSpPr>
            <p:spPr>
              <a:xfrm>
                <a:off x="4231573" y="2627130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Ok: Aşağı 9">
                <a:extLst>
                  <a:ext uri="{FF2B5EF4-FFF2-40B4-BE49-F238E27FC236}">
                    <a16:creationId xmlns:a16="http://schemas.microsoft.com/office/drawing/2014/main" id="{30A38D28-A41C-FCF5-AD11-AE5D03997B9B}"/>
                  </a:ext>
                </a:extLst>
              </p:cNvPr>
              <p:cNvSpPr/>
              <p:nvPr/>
            </p:nvSpPr>
            <p:spPr>
              <a:xfrm rot="10800000">
                <a:off x="7973580" y="547384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Ok: Aşağı 10">
                <a:extLst>
                  <a:ext uri="{FF2B5EF4-FFF2-40B4-BE49-F238E27FC236}">
                    <a16:creationId xmlns:a16="http://schemas.microsoft.com/office/drawing/2014/main" id="{CAD60D07-D909-7F14-8D42-65CA8CB33ED5}"/>
                  </a:ext>
                </a:extLst>
              </p:cNvPr>
              <p:cNvSpPr/>
              <p:nvPr/>
            </p:nvSpPr>
            <p:spPr>
              <a:xfrm>
                <a:off x="8876478" y="2796809"/>
                <a:ext cx="155276" cy="282497"/>
              </a:xfrm>
              <a:prstGeom prst="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6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55" y="4343395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06" y="483576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8" y="492900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33" y="4578875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88" y="3312389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055" y="331501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870" y="3320213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3110" y="4423402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2497" y="483577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5177" y="3373153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5177" y="435971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8306" y="483577"/>
            <a:ext cx="1061102" cy="2816564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1259" y="4298154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1259" y="3373153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91329" y="492900"/>
            <a:ext cx="957031" cy="2807940"/>
          </a:xfrm>
          <a:prstGeom prst="rect">
            <a:avLst/>
          </a:prstGeom>
        </p:spPr>
      </p:pic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3161904" y="0"/>
            <a:ext cx="7181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MDD,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Inverse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MDD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MINVAR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Portfolios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09839" y="6203043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388772" y="6211669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6940986" y="621166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9287803" y="621179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4667452" y="6220296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</p:spTree>
    <p:extLst>
      <p:ext uri="{BB962C8B-B14F-4D97-AF65-F5344CB8AC3E}">
        <p14:creationId xmlns:p14="http://schemas.microsoft.com/office/powerpoint/2010/main" val="27123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Geniş ekran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Market Health Index (MHI) - A mean-reverting index for trend detection</vt:lpstr>
      <vt:lpstr>Market Health Index (Last 365 days)</vt:lpstr>
      <vt:lpstr>Market Health Index (Last 730 days)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2</cp:revision>
  <dcterms:created xsi:type="dcterms:W3CDTF">2023-12-29T20:27:11Z</dcterms:created>
  <dcterms:modified xsi:type="dcterms:W3CDTF">2023-12-30T00:38:06Z</dcterms:modified>
</cp:coreProperties>
</file>