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D45DD-E5E5-64FA-11F3-D6C6D725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95" b="7537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68984BB-5F7B-682A-0439-69FA7011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Django/</a:t>
            </a:r>
            <a:br>
              <a:rPr lang="tr-TR">
                <a:solidFill>
                  <a:srgbClr val="FFFFFF"/>
                </a:solidFill>
              </a:rPr>
            </a:br>
            <a:r>
              <a:rPr lang="tr-TR">
                <a:solidFill>
                  <a:srgbClr val="FFFFFF"/>
                </a:solidFill>
              </a:rPr>
              <a:t>CSS/Bootstrap/HTML5/Linode</a:t>
            </a:r>
            <a:br>
              <a:rPr lang="tr-TR">
                <a:solidFill>
                  <a:srgbClr val="FFFFFF"/>
                </a:solidFill>
              </a:rPr>
            </a:b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A34785-7760-ACAF-F235-1A60FE9B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tr-TR" dirty="0">
                <a:solidFill>
                  <a:srgbClr val="FFFFFF"/>
                </a:solidFill>
              </a:rPr>
              <a:t>START: 25.01.2024</a:t>
            </a:r>
          </a:p>
          <a:p>
            <a:pPr algn="r"/>
            <a:r>
              <a:rPr lang="tr-TR" dirty="0">
                <a:solidFill>
                  <a:srgbClr val="FFFFFF"/>
                </a:solidFill>
              </a:rPr>
              <a:t>Kurs Notları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8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84860E9-511C-CF48-D7B7-BE7CCA3E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7" y="1219200"/>
            <a:ext cx="8887327" cy="49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690D9DC-DC04-B344-B995-974734E2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9" y="2009577"/>
            <a:ext cx="5277587" cy="28388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158102F-0CCD-F050-B22A-3B31D244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132" y="2009577"/>
            <a:ext cx="604921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2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E1EFE18-1976-3D93-B2BB-4A636366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91" y="1384317"/>
            <a:ext cx="9847582" cy="36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A29832F-4B49-A7F0-343D-7FC7030A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290339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02167-2C0E-90E7-B291-1BF9A13C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28651"/>
            <a:ext cx="10363200" cy="1187570"/>
          </a:xfrm>
        </p:spPr>
        <p:txBody>
          <a:bodyPr/>
          <a:lstStyle/>
          <a:p>
            <a:r>
              <a:rPr lang="tr-TR" dirty="0"/>
              <a:t>Log </a:t>
            </a:r>
            <a:r>
              <a:rPr lang="tr-TR" dirty="0" err="1"/>
              <a:t>Book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4A6F8-BB77-88EF-6EEF-1CCDC58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66850"/>
            <a:ext cx="10363200" cy="4474979"/>
          </a:xfrm>
        </p:spPr>
        <p:txBody>
          <a:bodyPr/>
          <a:lstStyle/>
          <a:p>
            <a:r>
              <a:rPr lang="tr-TR" b="1" dirty="0"/>
              <a:t>25.01.2024: Visual </a:t>
            </a:r>
            <a:r>
              <a:rPr lang="tr-TR" b="1" dirty="0" err="1"/>
              <a:t>Studio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yüklendi (V1.85.2)</a:t>
            </a:r>
          </a:p>
          <a:p>
            <a:r>
              <a:rPr lang="tr-TR" b="1" dirty="0" err="1"/>
              <a:t>Command</a:t>
            </a:r>
            <a:r>
              <a:rPr lang="tr-TR" b="1" dirty="0"/>
              <a:t> </a:t>
            </a:r>
            <a:r>
              <a:rPr lang="tr-TR" b="1" dirty="0" err="1"/>
              <a:t>prompt</a:t>
            </a:r>
            <a:r>
              <a:rPr lang="tr-TR" b="1" dirty="0"/>
              <a:t> aç</a:t>
            </a:r>
          </a:p>
          <a:p>
            <a:r>
              <a:rPr lang="tr-TR" b="1" dirty="0"/>
              <a:t>C:\ALL_FILES\CODING\GitHub\MarkovMarkowitz\DJANGO&gt;pip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django</a:t>
            </a:r>
            <a:endParaRPr lang="tr-TR" b="1" dirty="0"/>
          </a:p>
          <a:p>
            <a:r>
              <a:rPr lang="tr-TR" b="1" dirty="0" err="1"/>
              <a:t>Create</a:t>
            </a:r>
            <a:r>
              <a:rPr lang="tr-TR" b="1" dirty="0"/>
              <a:t> </a:t>
            </a:r>
            <a:r>
              <a:rPr lang="tr-TR" b="1" dirty="0" err="1"/>
              <a:t>new</a:t>
            </a:r>
            <a:r>
              <a:rPr lang="tr-TR" b="1" dirty="0"/>
              <a:t> file myfile.py </a:t>
            </a:r>
          </a:p>
          <a:p>
            <a:r>
              <a:rPr lang="tr-TR" b="1" dirty="0" err="1"/>
              <a:t>Django</a:t>
            </a:r>
            <a:r>
              <a:rPr lang="tr-TR" b="1" dirty="0"/>
              <a:t> ile HTML </a:t>
            </a:r>
            <a:r>
              <a:rPr lang="tr-TR" b="1" dirty="0" err="1"/>
              <a:t>tagler</a:t>
            </a:r>
            <a:r>
              <a:rPr lang="tr-TR" b="1" dirty="0"/>
              <a:t> ve içerikler yaratacağız.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3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CA68DA6B-57FA-6470-0D00-CBEBE0F0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42" y="434340"/>
            <a:ext cx="10420316" cy="468229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00D7AC7-E1F9-822A-E9E8-73B53D53CE38}"/>
              </a:ext>
            </a:extLst>
          </p:cNvPr>
          <p:cNvSpPr txBox="1"/>
          <p:nvPr/>
        </p:nvSpPr>
        <p:spPr>
          <a:xfrm>
            <a:off x="9468974" y="5282504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CSS </a:t>
            </a:r>
          </a:p>
          <a:p>
            <a:pPr algn="ctr"/>
            <a:r>
              <a:rPr lang="tr-TR" dirty="0"/>
              <a:t>ile </a:t>
            </a:r>
            <a:r>
              <a:rPr lang="tr-TR" dirty="0" err="1"/>
              <a:t>styling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A7A1348-29AA-D178-8682-AEDEAB32D848}"/>
              </a:ext>
            </a:extLst>
          </p:cNvPr>
          <p:cNvSpPr txBox="1"/>
          <p:nvPr/>
        </p:nvSpPr>
        <p:spPr>
          <a:xfrm>
            <a:off x="5525119" y="523633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HTML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D3B63BE-023B-6CCC-4981-D79912590216}"/>
              </a:ext>
            </a:extLst>
          </p:cNvPr>
          <p:cNvSpPr txBox="1"/>
          <p:nvPr/>
        </p:nvSpPr>
        <p:spPr>
          <a:xfrm>
            <a:off x="1574955" y="523633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Web </a:t>
            </a:r>
            <a:r>
              <a:rPr lang="tr-TR" dirty="0" err="1"/>
              <a:t>page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313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02167-2C0E-90E7-B291-1BF9A13C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28651"/>
            <a:ext cx="10363200" cy="1187570"/>
          </a:xfrm>
        </p:spPr>
        <p:txBody>
          <a:bodyPr/>
          <a:lstStyle/>
          <a:p>
            <a:r>
              <a:rPr lang="tr-TR" dirty="0"/>
              <a:t>Log </a:t>
            </a:r>
            <a:r>
              <a:rPr lang="tr-TR" dirty="0" err="1"/>
              <a:t>Book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4A6F8-BB77-88EF-6EEF-1CCDC58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66850"/>
            <a:ext cx="10363200" cy="4474979"/>
          </a:xfrm>
        </p:spPr>
        <p:txBody>
          <a:bodyPr/>
          <a:lstStyle/>
          <a:p>
            <a:r>
              <a:rPr lang="tr-TR" b="1" dirty="0"/>
              <a:t>25.01.2024: Visual </a:t>
            </a:r>
            <a:r>
              <a:rPr lang="tr-TR" b="1" dirty="0" err="1"/>
              <a:t>Studio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yüklendi (V1.85.2)</a:t>
            </a:r>
          </a:p>
          <a:p>
            <a:r>
              <a:rPr lang="tr-TR" b="1" dirty="0" err="1"/>
              <a:t>Command</a:t>
            </a:r>
            <a:r>
              <a:rPr lang="tr-TR" b="1" dirty="0"/>
              <a:t> </a:t>
            </a:r>
            <a:r>
              <a:rPr lang="tr-TR" b="1" dirty="0" err="1"/>
              <a:t>prompt</a:t>
            </a:r>
            <a:r>
              <a:rPr lang="tr-TR" b="1" dirty="0"/>
              <a:t> aç</a:t>
            </a:r>
          </a:p>
          <a:p>
            <a:r>
              <a:rPr lang="tr-TR" b="1" dirty="0"/>
              <a:t>C:\ALL_FILES\CODING\GitHub\MarkovMarkowitz\DJANGO&gt;pip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django</a:t>
            </a:r>
            <a:endParaRPr lang="tr-TR" b="1" dirty="0"/>
          </a:p>
          <a:p>
            <a:r>
              <a:rPr lang="tr-TR" b="1" dirty="0" err="1"/>
              <a:t>Create</a:t>
            </a:r>
            <a:r>
              <a:rPr lang="tr-TR" b="1" dirty="0"/>
              <a:t> </a:t>
            </a:r>
            <a:r>
              <a:rPr lang="tr-TR" b="1" dirty="0" err="1"/>
              <a:t>new</a:t>
            </a:r>
            <a:r>
              <a:rPr lang="tr-TR" b="1" dirty="0"/>
              <a:t> file myfile.py </a:t>
            </a:r>
          </a:p>
          <a:p>
            <a:r>
              <a:rPr lang="tr-TR" b="1" dirty="0" err="1"/>
              <a:t>Django</a:t>
            </a:r>
            <a:r>
              <a:rPr lang="tr-TR" b="1" dirty="0"/>
              <a:t> ile HTML </a:t>
            </a:r>
            <a:r>
              <a:rPr lang="tr-TR" b="1" dirty="0" err="1"/>
              <a:t>tagler</a:t>
            </a:r>
            <a:r>
              <a:rPr lang="tr-TR" b="1" dirty="0"/>
              <a:t> ve içerikler yaratacağız.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777386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41242C"/>
      </a:dk2>
      <a:lt2>
        <a:srgbClr val="E7E2E8"/>
      </a:lt2>
      <a:accent1>
        <a:srgbClr val="32B821"/>
      </a:accent1>
      <a:accent2>
        <a:srgbClr val="69B414"/>
      </a:accent2>
      <a:accent3>
        <a:srgbClr val="9FA61E"/>
      </a:accent3>
      <a:accent4>
        <a:srgbClr val="D59017"/>
      </a:accent4>
      <a:accent5>
        <a:srgbClr val="E75329"/>
      </a:accent5>
      <a:accent6>
        <a:srgbClr val="D5173D"/>
      </a:accent6>
      <a:hlink>
        <a:srgbClr val="BB6D3C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F0362A-D20A-4810-AEB0-58EBF70DD67C}">
  <we:reference id="wa200005566" version="3.0.0.1" store="tr-TR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Geniş ekran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Django/ CSS/Bootstrap/HTML5/Linode </vt:lpstr>
      <vt:lpstr>PowerPoint Sunusu</vt:lpstr>
      <vt:lpstr>PowerPoint Sunusu</vt:lpstr>
      <vt:lpstr>PowerPoint Sunusu</vt:lpstr>
      <vt:lpstr>PowerPoint Sunusu</vt:lpstr>
      <vt:lpstr>Log Book</vt:lpstr>
      <vt:lpstr>PowerPoint Sunusu</vt:lpstr>
      <vt:lpstr>Log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Django/ CSS/Bootstrap/HTML5/Linode </dc:title>
  <dc:creator>Ayperi Ülkü</dc:creator>
  <cp:lastModifiedBy>Ayperi Ülkü</cp:lastModifiedBy>
  <cp:revision>5</cp:revision>
  <dcterms:created xsi:type="dcterms:W3CDTF">2024-01-25T20:13:45Z</dcterms:created>
  <dcterms:modified xsi:type="dcterms:W3CDTF">2024-01-25T23:53:15Z</dcterms:modified>
</cp:coreProperties>
</file>