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6" r:id="rId4"/>
    <p:sldId id="257" r:id="rId5"/>
    <p:sldId id="267" r:id="rId6"/>
    <p:sldId id="269" r:id="rId7"/>
    <p:sldId id="268" r:id="rId8"/>
    <p:sldId id="265" r:id="rId9"/>
    <p:sldId id="274" r:id="rId10"/>
    <p:sldId id="261" r:id="rId11"/>
    <p:sldId id="262" r:id="rId12"/>
    <p:sldId id="263" r:id="rId13"/>
    <p:sldId id="27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product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909192"/>
            <a:ext cx="5883563" cy="364771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MINVAR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filtering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78618"/>
            <a:ext cx="5666547" cy="33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115,45%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891,79%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1797,30%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MDD-ALTIN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164,57%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842,53%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1512,67%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27.12.2022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78,25%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126,67%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GR ALTIN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293,92%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21.09.2021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Geniş ekran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17</cp:revision>
  <dcterms:created xsi:type="dcterms:W3CDTF">2023-12-29T20:27:11Z</dcterms:created>
  <dcterms:modified xsi:type="dcterms:W3CDTF">2024-01-04T19:11:39Z</dcterms:modified>
</cp:coreProperties>
</file>