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756166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B4CAC4-2E37-4C83-FA3A-35B8552C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49" y="1966293"/>
            <a:ext cx="7776700" cy="4452160"/>
          </a:xfrm>
          <a:prstGeom prst="rect">
            <a:avLst/>
          </a:prstGeom>
        </p:spPr>
      </p:pic>
      <p:sp>
        <p:nvSpPr>
          <p:cNvPr id="6" name="Ok: Aşağı 5">
            <a:extLst>
              <a:ext uri="{FF2B5EF4-FFF2-40B4-BE49-F238E27FC236}">
                <a16:creationId xmlns:a16="http://schemas.microsoft.com/office/drawing/2014/main" id="{8A414B74-44CA-ABEC-7A78-C59A2DFA908E}"/>
              </a:ext>
            </a:extLst>
          </p:cNvPr>
          <p:cNvSpPr/>
          <p:nvPr/>
        </p:nvSpPr>
        <p:spPr>
          <a:xfrm rot="10800000">
            <a:off x="6308785" y="5975880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id="{977C3D4B-FC71-BAE5-9D14-201E7BF273F3}"/>
              </a:ext>
            </a:extLst>
          </p:cNvPr>
          <p:cNvSpPr/>
          <p:nvPr/>
        </p:nvSpPr>
        <p:spPr>
          <a:xfrm>
            <a:off x="6593457" y="2740975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k: Aşağı 7">
            <a:extLst>
              <a:ext uri="{FF2B5EF4-FFF2-40B4-BE49-F238E27FC236}">
                <a16:creationId xmlns:a16="http://schemas.microsoft.com/office/drawing/2014/main" id="{34B54469-F9DF-3299-103F-181C51A074D8}"/>
              </a:ext>
            </a:extLst>
          </p:cNvPr>
          <p:cNvSpPr/>
          <p:nvPr/>
        </p:nvSpPr>
        <p:spPr>
          <a:xfrm rot="10800000">
            <a:off x="7599872" y="4730801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Aşağı 8">
            <a:extLst>
              <a:ext uri="{FF2B5EF4-FFF2-40B4-BE49-F238E27FC236}">
                <a16:creationId xmlns:a16="http://schemas.microsoft.com/office/drawing/2014/main" id="{965547FB-6F74-9F90-154A-3F68CB716567}"/>
              </a:ext>
            </a:extLst>
          </p:cNvPr>
          <p:cNvSpPr/>
          <p:nvPr/>
        </p:nvSpPr>
        <p:spPr>
          <a:xfrm rot="10800000">
            <a:off x="4132053" y="5515804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78049C00-4287-BF08-8CCB-1BBED1BF7D82}"/>
              </a:ext>
            </a:extLst>
          </p:cNvPr>
          <p:cNvSpPr/>
          <p:nvPr/>
        </p:nvSpPr>
        <p:spPr>
          <a:xfrm rot="10800000">
            <a:off x="5072332" y="5300144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60E57A18-AAB3-FFCA-476B-ACBA470D5507}"/>
              </a:ext>
            </a:extLst>
          </p:cNvPr>
          <p:cNvSpPr/>
          <p:nvPr/>
        </p:nvSpPr>
        <p:spPr>
          <a:xfrm rot="10800000">
            <a:off x="2849948" y="5595495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11E31067-FD13-F749-CBB0-2190520647CB}"/>
              </a:ext>
            </a:extLst>
          </p:cNvPr>
          <p:cNvSpPr/>
          <p:nvPr/>
        </p:nvSpPr>
        <p:spPr>
          <a:xfrm rot="10800000">
            <a:off x="8540151" y="5374556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Aşağı 18">
            <a:extLst>
              <a:ext uri="{FF2B5EF4-FFF2-40B4-BE49-F238E27FC236}">
                <a16:creationId xmlns:a16="http://schemas.microsoft.com/office/drawing/2014/main" id="{361096EE-4DA3-04A2-9397-4857E6B84163}"/>
              </a:ext>
            </a:extLst>
          </p:cNvPr>
          <p:cNvSpPr/>
          <p:nvPr/>
        </p:nvSpPr>
        <p:spPr>
          <a:xfrm rot="10800000">
            <a:off x="9480430" y="5877992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k: Aşağı 22">
            <a:extLst>
              <a:ext uri="{FF2B5EF4-FFF2-40B4-BE49-F238E27FC236}">
                <a16:creationId xmlns:a16="http://schemas.microsoft.com/office/drawing/2014/main" id="{2B12422A-2053-6CD7-8273-A046A5FDF493}"/>
              </a:ext>
            </a:extLst>
          </p:cNvPr>
          <p:cNvSpPr/>
          <p:nvPr/>
        </p:nvSpPr>
        <p:spPr>
          <a:xfrm>
            <a:off x="5434642" y="2332658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k: Aşağı 23">
            <a:extLst>
              <a:ext uri="{FF2B5EF4-FFF2-40B4-BE49-F238E27FC236}">
                <a16:creationId xmlns:a16="http://schemas.microsoft.com/office/drawing/2014/main" id="{A2AE85BA-17F7-CCDF-7B34-FB0BBB8BA8D6}"/>
              </a:ext>
            </a:extLst>
          </p:cNvPr>
          <p:cNvSpPr/>
          <p:nvPr/>
        </p:nvSpPr>
        <p:spPr>
          <a:xfrm>
            <a:off x="4632385" y="2615155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k: Aşağı 24">
            <a:extLst>
              <a:ext uri="{FF2B5EF4-FFF2-40B4-BE49-F238E27FC236}">
                <a16:creationId xmlns:a16="http://schemas.microsoft.com/office/drawing/2014/main" id="{C2334B89-BA5C-5EEC-C8D4-AD2B03DCDDEA}"/>
              </a:ext>
            </a:extLst>
          </p:cNvPr>
          <p:cNvSpPr/>
          <p:nvPr/>
        </p:nvSpPr>
        <p:spPr>
          <a:xfrm>
            <a:off x="3338423" y="2191409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k: Aşağı 25">
            <a:extLst>
              <a:ext uri="{FF2B5EF4-FFF2-40B4-BE49-F238E27FC236}">
                <a16:creationId xmlns:a16="http://schemas.microsoft.com/office/drawing/2014/main" id="{97F4852D-E04B-FDDD-45BD-7FC9F7868B24}"/>
              </a:ext>
            </a:extLst>
          </p:cNvPr>
          <p:cNvSpPr/>
          <p:nvPr/>
        </p:nvSpPr>
        <p:spPr>
          <a:xfrm>
            <a:off x="8051218" y="1908912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k: Aşağı 26">
            <a:extLst>
              <a:ext uri="{FF2B5EF4-FFF2-40B4-BE49-F238E27FC236}">
                <a16:creationId xmlns:a16="http://schemas.microsoft.com/office/drawing/2014/main" id="{538BE53C-4507-4DB5-F3CA-7A19A3FDC31D}"/>
              </a:ext>
            </a:extLst>
          </p:cNvPr>
          <p:cNvSpPr/>
          <p:nvPr/>
        </p:nvSpPr>
        <p:spPr>
          <a:xfrm>
            <a:off x="9018193" y="2897652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9984349" y="6049121"/>
            <a:ext cx="183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1835 </a:t>
            </a:r>
            <a:r>
              <a:rPr lang="tr-TR" sz="1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days</a:t>
            </a:r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ED03707-8E99-E435-1728-D4EB6B12123B}"/>
              </a:ext>
            </a:extLst>
          </p:cNvPr>
          <p:cNvSpPr txBox="1"/>
          <p:nvPr/>
        </p:nvSpPr>
        <p:spPr>
          <a:xfrm>
            <a:off x="288090" y="2604403"/>
            <a:ext cx="1754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Peaks</a:t>
            </a:r>
            <a:r>
              <a:rPr lang="tr-TR" dirty="0"/>
              <a:t>:</a:t>
            </a:r>
          </a:p>
          <a:p>
            <a:r>
              <a:rPr lang="tr-TR" dirty="0"/>
              <a:t>11.09.2023</a:t>
            </a:r>
          </a:p>
          <a:p>
            <a:r>
              <a:rPr lang="tr-TR" dirty="0"/>
              <a:t>27.12.2022</a:t>
            </a:r>
          </a:p>
          <a:p>
            <a:r>
              <a:rPr lang="tr-TR" dirty="0"/>
              <a:t>7.06.2022</a:t>
            </a:r>
          </a:p>
          <a:p>
            <a:endParaRPr lang="tr-TR" dirty="0"/>
          </a:p>
          <a:p>
            <a:r>
              <a:rPr lang="tr-TR" dirty="0" err="1"/>
              <a:t>Valleys</a:t>
            </a:r>
            <a:r>
              <a:rPr lang="tr-TR" dirty="0"/>
              <a:t>:</a:t>
            </a:r>
          </a:p>
          <a:p>
            <a:r>
              <a:rPr lang="tr-TR" dirty="0"/>
              <a:t>26.12.2023</a:t>
            </a:r>
          </a:p>
          <a:p>
            <a:r>
              <a:rPr lang="tr-TR" dirty="0"/>
              <a:t>9.05.2023</a:t>
            </a:r>
          </a:p>
          <a:p>
            <a:r>
              <a:rPr lang="tr-TR" dirty="0"/>
              <a:t>16.08.2023</a:t>
            </a: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15" name="Başlık 1">
            <a:extLst>
              <a:ext uri="{FF2B5EF4-FFF2-40B4-BE49-F238E27FC236}">
                <a16:creationId xmlns:a16="http://schemas.microsoft.com/office/drawing/2014/main" id="{B98A51AA-1834-5A7D-CB26-98404B4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55" y="4343395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06" y="483576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8" y="492900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3" y="4578875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88" y="3312389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055" y="331501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870" y="3320213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3110" y="4423402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2497" y="483577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5177" y="3373153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5177" y="435971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8306" y="483577"/>
            <a:ext cx="1061102" cy="2816564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1259" y="4298154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1259" y="3373153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91329" y="492900"/>
            <a:ext cx="957031" cy="2807940"/>
          </a:xfrm>
          <a:prstGeom prst="rect">
            <a:avLst/>
          </a:prstGeom>
        </p:spPr>
      </p:pic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3161904" y="0"/>
            <a:ext cx="7181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MDD,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MINVAR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Portfolios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09839" y="6203043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388772" y="6211669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6940986" y="621166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287803" y="621179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4667452" y="6220296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</p:spTree>
    <p:extLst>
      <p:ext uri="{BB962C8B-B14F-4D97-AF65-F5344CB8AC3E}">
        <p14:creationId xmlns:p14="http://schemas.microsoft.com/office/powerpoint/2010/main" val="27123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Geniş ekran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Market Health Index (MHI) - A mean-reverting index for trend detection</vt:lpstr>
      <vt:lpstr>MHI - Last 365 days</vt:lpstr>
      <vt:lpstr>MHI - Last 730 days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4</cp:revision>
  <dcterms:created xsi:type="dcterms:W3CDTF">2023-12-29T20:27:11Z</dcterms:created>
  <dcterms:modified xsi:type="dcterms:W3CDTF">2023-12-30T06:55:26Z</dcterms:modified>
</cp:coreProperties>
</file>