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9" r:id="rId6"/>
    <p:sldId id="268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Calculate and plot 1830 days (5 years) MHI </a:t>
          </a:r>
          <a:endParaRPr lang="en-US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Detect peaks (MHI &gt; 4) and valleys (MHI &lt; -2)</a:t>
          </a:r>
          <a:endParaRPr lang="en-US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valleys, starting from latest peak calculate portfolio and enter that portfolio.</a:t>
          </a:r>
          <a:endParaRPr lang="en-US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first peak, sell the portfolio.</a:t>
          </a:r>
          <a:endParaRPr lang="en-US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Calculate and plot 1830 days (5 years) MHI </a:t>
          </a:r>
          <a:endParaRPr lang="en-US" sz="1900" kern="120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Detect peaks (MHI &gt; 4) and valleys (MHI &lt; -2)</a:t>
          </a:r>
          <a:endParaRPr lang="en-US" sz="1900" kern="120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valleys, starting from latest peak calculate portfolio and enter that portfolio.</a:t>
          </a:r>
          <a:endParaRPr lang="en-US" sz="1900" kern="120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first peak, sell the portfolio.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PREV DOWNTREND	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4064428" y="6332068"/>
            <a:ext cx="1031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3950898" y="1614959"/>
            <a:ext cx="8006353" cy="4855608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Ok: Aşağı 38">
                <a:extLst>
                  <a:ext uri="{FF2B5EF4-FFF2-40B4-BE49-F238E27FC236}">
                    <a16:creationId xmlns:a16="http://schemas.microsoft.com/office/drawing/2014/main" id="{EEF47DD0-196B-7129-8F63-601D9B4AA969}"/>
                  </a:ext>
                </a:extLst>
              </p:cNvPr>
              <p:cNvSpPr/>
              <p:nvPr/>
            </p:nvSpPr>
            <p:spPr>
              <a:xfrm rot="10800000">
                <a:off x="10513596" y="564374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65928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/>
              <a:t>Minimums-Maximums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4EAC3F-AD1C-E08A-6180-5C74E9D7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7" y="1381629"/>
            <a:ext cx="3296102" cy="25398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D9B286-9A7C-26F4-6066-784A3D1E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8" y="1381629"/>
            <a:ext cx="1664065" cy="462726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05578E-961C-FB5A-5B4A-323DE9E7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15" name="Başlık 1">
            <a:extLst>
              <a:ext uri="{FF2B5EF4-FFF2-40B4-BE49-F238E27FC236}">
                <a16:creationId xmlns:a16="http://schemas.microsoft.com/office/drawing/2014/main" id="{B98A51AA-1834-5A7D-CB26-98404B4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AD336C-1AE1-5FA8-3ED4-A8811FFA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i-MDD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Geniş ekran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Market Health Index (MHI) - A mean-reverting index for trend detection</vt:lpstr>
      <vt:lpstr>MHI - Last 365 days</vt:lpstr>
      <vt:lpstr>MHI - Last 730 days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Minimums-Maximums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11</cp:revision>
  <dcterms:created xsi:type="dcterms:W3CDTF">2023-12-29T20:27:11Z</dcterms:created>
  <dcterms:modified xsi:type="dcterms:W3CDTF">2024-01-02T23:00:03Z</dcterms:modified>
</cp:coreProperties>
</file>