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57" r:id="rId4"/>
    <p:sldId id="267" r:id="rId5"/>
    <p:sldId id="269" r:id="rId6"/>
    <p:sldId id="268" r:id="rId7"/>
    <p:sldId id="265" r:id="rId8"/>
    <p:sldId id="261" r:id="rId9"/>
    <p:sldId id="262" r:id="rId10"/>
    <p:sldId id="263" r:id="rId11"/>
    <p:sldId id="27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" y="3484423"/>
            <a:ext cx="6439985" cy="337357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" y="78658"/>
            <a:ext cx="6439985" cy="3332463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23D0B84B-BF80-CD9D-911A-2C13BD55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53916"/>
              </p:ext>
            </p:extLst>
          </p:nvPr>
        </p:nvGraphicFramePr>
        <p:xfrm>
          <a:off x="7346351" y="1744889"/>
          <a:ext cx="4521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6896741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0742240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877700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81304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PORTFÖY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BAŞLANGIÇ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BİTİŞ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KAR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89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115,45%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891,79%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7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1797,30%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91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87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164,57%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426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842,53%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78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1512,67%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5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78,25%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22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126,67%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42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293,92%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51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57,15%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97,90%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66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240,00%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2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7" y="1155509"/>
            <a:ext cx="3772547" cy="45522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010" y="1547550"/>
            <a:ext cx="1886213" cy="376290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65928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292134" y="5781266"/>
            <a:ext cx="3278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255318" y="154962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i-MDD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1594889"/>
            <a:ext cx="7034610" cy="46745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Geniş ekran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MHI Portfolios</vt:lpstr>
      <vt:lpstr>PowerPoint Sunusu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15</cp:revision>
  <dcterms:created xsi:type="dcterms:W3CDTF">2023-12-29T20:27:11Z</dcterms:created>
  <dcterms:modified xsi:type="dcterms:W3CDTF">2024-01-04T00:09:24Z</dcterms:modified>
</cp:coreProperties>
</file>