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sz="4400" dirty="0" smtClean="0"/>
              <a:t>Projekt:</a:t>
            </a:r>
            <a:br>
              <a:rPr lang="sl-SI" sz="4400" dirty="0" smtClean="0"/>
            </a:br>
            <a:r>
              <a:rPr lang="sl-SI" sz="4400" dirty="0" smtClean="0"/>
              <a:t>Iskanje obrtnikov</a:t>
            </a:r>
            <a:r>
              <a:rPr lang="sl-SI" sz="3200" dirty="0" smtClean="0"/>
              <a:t/>
            </a:r>
            <a:br>
              <a:rPr lang="sl-SI" sz="3200" dirty="0" smtClean="0"/>
            </a:br>
            <a:r>
              <a:rPr lang="sl-SI" sz="3200" dirty="0"/>
              <a:t/>
            </a:r>
            <a:br>
              <a:rPr lang="sl-SI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128" y="3956279"/>
            <a:ext cx="8361229" cy="1086237"/>
          </a:xfrm>
        </p:spPr>
        <p:txBody>
          <a:bodyPr>
            <a:normAutofit/>
          </a:bodyPr>
          <a:lstStyle/>
          <a:p>
            <a:r>
              <a:rPr lang="sl-SI" dirty="0" smtClean="0"/>
              <a:t>Praktikum I:Skupina 4</a:t>
            </a:r>
          </a:p>
          <a:p>
            <a:r>
              <a:rPr lang="sl-SI" dirty="0" smtClean="0"/>
              <a:t>Monika Petek, Tajda Kolar, Jan Markovič, Damijan Vogrinec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dirty="0" smtClean="0"/>
              <a:t>Cilji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Izdelava</a:t>
            </a:r>
            <a:r>
              <a:rPr lang="sl-SI" dirty="0" smtClean="0"/>
              <a:t> </a:t>
            </a:r>
            <a:r>
              <a:rPr lang="sl-SI" dirty="0" smtClean="0"/>
              <a:t>internetne strani, ki olajša iskanje in vnos obrtnikov</a:t>
            </a:r>
          </a:p>
          <a:p>
            <a:r>
              <a:rPr lang="sl-SI" dirty="0" smtClean="0"/>
              <a:t>Shranjevanje obrtnikov v bazo</a:t>
            </a:r>
          </a:p>
          <a:p>
            <a:r>
              <a:rPr lang="sl-SI" dirty="0"/>
              <a:t>Razvrščanje v </a:t>
            </a:r>
            <a:r>
              <a:rPr lang="sl-SI" dirty="0" smtClean="0"/>
              <a:t>kategorije</a:t>
            </a:r>
          </a:p>
          <a:p>
            <a:r>
              <a:rPr lang="sl-SI" dirty="0" smtClean="0"/>
              <a:t>Izdelava več kategoriziranega iskanja </a:t>
            </a:r>
          </a:p>
          <a:p>
            <a:r>
              <a:rPr lang="sl-SI" dirty="0" smtClean="0"/>
              <a:t>Povpraševanje obrtnikov o ponujenih storitvah</a:t>
            </a:r>
          </a:p>
          <a:p>
            <a:endParaRPr lang="sl-S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66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Uporaba programov in postavitev okolja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l-SI" dirty="0"/>
          </a:p>
          <a:p>
            <a:r>
              <a:rPr lang="sl-SI" dirty="0" err="1" smtClean="0"/>
              <a:t>Php</a:t>
            </a:r>
            <a:r>
              <a:rPr lang="sl-SI" dirty="0" smtClean="0"/>
              <a:t> Storm, </a:t>
            </a:r>
            <a:r>
              <a:rPr lang="sl-SI" dirty="0" err="1" smtClean="0"/>
              <a:t>notepad</a:t>
            </a:r>
            <a:r>
              <a:rPr lang="sl-SI" dirty="0" smtClean="0"/>
              <a:t> ++ , XAMPP </a:t>
            </a:r>
          </a:p>
          <a:p>
            <a:endParaRPr lang="sl-SI" dirty="0"/>
          </a:p>
          <a:p>
            <a:r>
              <a:rPr lang="sl-SI" dirty="0" smtClean="0"/>
              <a:t>Postavitev strežnika in njegova uporaba</a:t>
            </a:r>
          </a:p>
          <a:p>
            <a:endParaRPr lang="sl-SI" dirty="0"/>
          </a:p>
          <a:p>
            <a:r>
              <a:rPr lang="sl-SI" dirty="0" smtClean="0"/>
              <a:t>Postavitev baze in njena uporaba 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975" y="1692456"/>
            <a:ext cx="3190631" cy="2031819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824" y="4076700"/>
            <a:ext cx="3162932" cy="19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75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Začetek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Uporabniku prijazen izgled strani</a:t>
            </a:r>
          </a:p>
          <a:p>
            <a:endParaRPr lang="sl-SI" dirty="0"/>
          </a:p>
          <a:p>
            <a:r>
              <a:rPr lang="sl-SI" dirty="0" smtClean="0"/>
              <a:t>Ustvarjanje baze vseh potrebnih podatkov </a:t>
            </a:r>
            <a:endParaRPr lang="en-US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65" y="3837759"/>
            <a:ext cx="2377440" cy="273558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10" y="205739"/>
            <a:ext cx="3340203" cy="2446021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756" y="3437709"/>
            <a:ext cx="2547699" cy="31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42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Nadaljevanje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Izdelovanje funkcionalnosti strani</a:t>
            </a:r>
          </a:p>
          <a:p>
            <a:r>
              <a:rPr lang="sl-SI" dirty="0" smtClean="0"/>
              <a:t>Uporaba gumbov</a:t>
            </a:r>
          </a:p>
          <a:p>
            <a:r>
              <a:rPr lang="sl-SI" dirty="0" smtClean="0"/>
              <a:t>Delujoče iskanje </a:t>
            </a:r>
          </a:p>
          <a:p>
            <a:r>
              <a:rPr lang="sl-SI" dirty="0" smtClean="0"/>
              <a:t>Kategorizirano prikazovanje </a:t>
            </a:r>
          </a:p>
          <a:p>
            <a:r>
              <a:rPr lang="sl-SI" dirty="0" smtClean="0"/>
              <a:t>Vnašanje in shranjevanje vnosov v bazo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219" y="316502"/>
            <a:ext cx="5101105" cy="2224496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22208"/>
            <a:ext cx="10058400" cy="276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63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Zanimive funkcionalnosti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Pošiljanje povpraševanj (e-mail) vsem obrtnikom enake kategorije naenkrat</a:t>
            </a:r>
          </a:p>
          <a:p>
            <a:pPr marL="0" indent="0">
              <a:buNone/>
            </a:pPr>
            <a:endParaRPr lang="sl-SI" dirty="0" smtClean="0"/>
          </a:p>
          <a:p>
            <a:r>
              <a:rPr lang="sl-SI" dirty="0" smtClean="0"/>
              <a:t>Uporaba </a:t>
            </a:r>
            <a:r>
              <a:rPr lang="sl-SI" dirty="0" err="1" smtClean="0"/>
              <a:t>google</a:t>
            </a:r>
            <a:r>
              <a:rPr lang="sl-SI" dirty="0" smtClean="0"/>
              <a:t> </a:t>
            </a:r>
            <a:r>
              <a:rPr lang="sl-SI" dirty="0" err="1" smtClean="0"/>
              <a:t>maps</a:t>
            </a:r>
            <a:r>
              <a:rPr lang="sl-SI" dirty="0" smtClean="0"/>
              <a:t> za lažjo primerjavo med obrtniki </a:t>
            </a:r>
          </a:p>
          <a:p>
            <a:endParaRPr lang="sl-SI" dirty="0" smtClean="0"/>
          </a:p>
          <a:p>
            <a:endParaRPr lang="en-US" dirty="0"/>
          </a:p>
        </p:txBody>
      </p:sp>
      <p:pic>
        <p:nvPicPr>
          <p:cNvPr id="11" name="Slika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365760"/>
            <a:ext cx="9265920" cy="6126480"/>
          </a:xfrm>
          <a:prstGeom prst="rect">
            <a:avLst/>
          </a:prstGeom>
        </p:spPr>
      </p:pic>
      <p:pic>
        <p:nvPicPr>
          <p:cNvPr id="12" name="Slika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342900"/>
            <a:ext cx="5067300" cy="1943100"/>
          </a:xfrm>
          <a:prstGeom prst="rect">
            <a:avLst/>
          </a:prstGeom>
        </p:spPr>
      </p:pic>
      <p:pic>
        <p:nvPicPr>
          <p:cNvPr id="13" name="Slika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2915194"/>
            <a:ext cx="505968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92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Zaključek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Popravki za uporabnika prijazen vmesnik</a:t>
            </a:r>
          </a:p>
          <a:p>
            <a:r>
              <a:rPr lang="sl-SI" dirty="0" smtClean="0"/>
              <a:t>Celoten preizkus funkcionalnosti</a:t>
            </a:r>
          </a:p>
          <a:p>
            <a:r>
              <a:rPr lang="sl-SI" dirty="0" smtClean="0"/>
              <a:t>Iskanje hroščev </a:t>
            </a:r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3558159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511</TotalTime>
  <Words>123</Words>
  <Application>Microsoft Office PowerPoint</Application>
  <PresentationFormat>Širokozaslonsko</PresentationFormat>
  <Paragraphs>35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Projekt: Iskanje obrtnikov  </vt:lpstr>
      <vt:lpstr>Cilji projekta</vt:lpstr>
      <vt:lpstr>Uporaba programov in postavitev okolja</vt:lpstr>
      <vt:lpstr>Začetek </vt:lpstr>
      <vt:lpstr>Nadaljevanje</vt:lpstr>
      <vt:lpstr>Zanimive funkcionalnosti </vt:lpstr>
      <vt:lpstr>Zaključek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I  Projekt C: Iskanje obrtnikov</dc:title>
  <dc:creator>Windows User</dc:creator>
  <cp:lastModifiedBy>Damijan</cp:lastModifiedBy>
  <cp:revision>15</cp:revision>
  <dcterms:created xsi:type="dcterms:W3CDTF">2018-06-12T11:56:25Z</dcterms:created>
  <dcterms:modified xsi:type="dcterms:W3CDTF">2018-06-14T15:05:27Z</dcterms:modified>
</cp:coreProperties>
</file>