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sz="4400" dirty="0" smtClean="0"/>
              <a:t>Praktikum I</a:t>
            </a:r>
            <a:r>
              <a:rPr lang="sl-SI" sz="3200" dirty="0" smtClean="0"/>
              <a:t/>
            </a:r>
            <a:br>
              <a:rPr lang="sl-SI" sz="3200" dirty="0" smtClean="0"/>
            </a:br>
            <a:r>
              <a:rPr lang="sl-SI" sz="3200" dirty="0"/>
              <a:t/>
            </a:r>
            <a:br>
              <a:rPr lang="sl-SI" sz="3200" dirty="0"/>
            </a:br>
            <a:r>
              <a:rPr lang="en-US" sz="3200" dirty="0"/>
              <a:t>Projekt C: Iskanje obrtnikov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5128" y="3956279"/>
            <a:ext cx="8361229" cy="1086237"/>
          </a:xfrm>
        </p:spPr>
        <p:txBody>
          <a:bodyPr>
            <a:normAutofit/>
          </a:bodyPr>
          <a:lstStyle/>
          <a:p>
            <a:r>
              <a:rPr lang="sl-SI" dirty="0" smtClean="0"/>
              <a:t>Skupina 4: </a:t>
            </a:r>
          </a:p>
          <a:p>
            <a:r>
              <a:rPr lang="sl-SI" dirty="0" smtClean="0"/>
              <a:t>Monika Petek, Tajda Kolar, Jan Markovič, Damijan Vogrinec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2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Naša naloga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Storitev za iskanje obrtnikov</a:t>
            </a:r>
          </a:p>
          <a:p>
            <a:r>
              <a:rPr lang="sl-SI" dirty="0" smtClean="0"/>
              <a:t>Pošiljanje poizvedb</a:t>
            </a:r>
          </a:p>
          <a:p>
            <a:r>
              <a:rPr lang="sl-SI" dirty="0" smtClean="0"/>
              <a:t>Vnos novih obrtnikov</a:t>
            </a:r>
          </a:p>
          <a:p>
            <a:r>
              <a:rPr lang="sl-SI" dirty="0" smtClean="0"/>
              <a:t>Razvrščanje v kategorije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6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Začetek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Preučitev navodil</a:t>
            </a:r>
          </a:p>
          <a:p>
            <a:r>
              <a:rPr lang="sl-SI" dirty="0" smtClean="0"/>
              <a:t>Entitetno relacijski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4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Prvi koraki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Ustvarjanje git repozitorija</a:t>
            </a:r>
          </a:p>
          <a:p>
            <a:r>
              <a:rPr lang="sl-SI" dirty="0" smtClean="0"/>
              <a:t>Izbira okolja</a:t>
            </a:r>
          </a:p>
          <a:p>
            <a:r>
              <a:rPr lang="sl-SI" dirty="0" smtClean="0"/>
              <a:t>Izbira strežnika</a:t>
            </a:r>
          </a:p>
          <a:p>
            <a:r>
              <a:rPr lang="sl-SI" dirty="0" smtClean="0"/>
              <a:t>Povezovanje z bazo</a:t>
            </a:r>
          </a:p>
          <a:p>
            <a:r>
              <a:rPr lang="sl-SI" dirty="0" smtClean="0"/>
              <a:t>Sproti: commitanje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6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Nadaljevanje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Vnos obrtnika v bazo preko spletnega obrazca</a:t>
            </a:r>
          </a:p>
          <a:p>
            <a:r>
              <a:rPr lang="sl-SI" dirty="0" smtClean="0"/>
              <a:t>Razvrščanje po kategorijah</a:t>
            </a:r>
          </a:p>
          <a:p>
            <a:r>
              <a:rPr lang="sl-SI" dirty="0" smtClean="0"/>
              <a:t>Komentiranje obrtniških storitev</a:t>
            </a:r>
            <a:endParaRPr lang="sl-SI" dirty="0"/>
          </a:p>
          <a:p>
            <a:r>
              <a:rPr lang="sl-SI" dirty="0" smtClean="0"/>
              <a:t>Iskanje obrtikov</a:t>
            </a:r>
          </a:p>
          <a:p>
            <a:r>
              <a:rPr lang="sl-SI" dirty="0" smtClean="0"/>
              <a:t>Pošiljanje povpraševanj - email</a:t>
            </a:r>
          </a:p>
          <a:p>
            <a:r>
              <a:rPr lang="sl-SI" dirty="0" smtClean="0"/>
              <a:t>Registracija</a:t>
            </a:r>
          </a:p>
          <a:p>
            <a:r>
              <a:rPr lang="sl-SI" dirty="0" smtClean="0"/>
              <a:t>Oblikovanje / UX</a:t>
            </a:r>
          </a:p>
          <a:p>
            <a:endParaRPr lang="sl-SI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9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Zaključek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Popravki za uporabniku prijazen vmesnik</a:t>
            </a:r>
          </a:p>
          <a:p>
            <a:r>
              <a:rPr lang="sl-SI" dirty="0" smtClean="0"/>
              <a:t>Preizkus funkcionalnosti</a:t>
            </a:r>
          </a:p>
          <a:p>
            <a:r>
              <a:rPr lang="sl-SI" dirty="0" smtClean="0"/>
              <a:t>Brisanje neuporabnih datotek na gitu zaradi </a:t>
            </a:r>
            <a:r>
              <a:rPr lang="sl-SI" dirty="0" smtClean="0"/>
              <a:t>sprememb</a:t>
            </a:r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pPr marL="0" indent="0">
              <a:buNone/>
            </a:pPr>
            <a:r>
              <a:rPr lang="sl-SI" smtClean="0"/>
              <a:t>demonstracija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597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439</TotalTime>
  <Words>91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Praktikum I  Projekt C: Iskanje obrtnikov</vt:lpstr>
      <vt:lpstr>Naša naloga </vt:lpstr>
      <vt:lpstr>Začetek </vt:lpstr>
      <vt:lpstr>Prvi koraki</vt:lpstr>
      <vt:lpstr>Nadaljevanje </vt:lpstr>
      <vt:lpstr>Zaključek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I  Projekt C: Iskanje obrtnikov</dc:title>
  <dc:creator>Windows User</dc:creator>
  <cp:lastModifiedBy>Windows User</cp:lastModifiedBy>
  <cp:revision>7</cp:revision>
  <dcterms:created xsi:type="dcterms:W3CDTF">2018-06-12T11:56:25Z</dcterms:created>
  <dcterms:modified xsi:type="dcterms:W3CDTF">2018-06-13T08:37:32Z</dcterms:modified>
</cp:coreProperties>
</file>