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</p:sldMasterIdLst>
  <p:notesMasterIdLst>
    <p:notesMasterId r:id="rId21"/>
  </p:notesMasterIdLst>
  <p:handoutMasterIdLst>
    <p:handoutMasterId r:id="rId22"/>
  </p:handoutMasterIdLst>
  <p:sldIdLst>
    <p:sldId id="317" r:id="rId5"/>
    <p:sldId id="896" r:id="rId6"/>
    <p:sldId id="897" r:id="rId7"/>
    <p:sldId id="868" r:id="rId8"/>
    <p:sldId id="870" r:id="rId9"/>
    <p:sldId id="872" r:id="rId10"/>
    <p:sldId id="898" r:id="rId11"/>
    <p:sldId id="899" r:id="rId12"/>
    <p:sldId id="900" r:id="rId13"/>
    <p:sldId id="901" r:id="rId14"/>
    <p:sldId id="902" r:id="rId15"/>
    <p:sldId id="903" r:id="rId16"/>
    <p:sldId id="904" r:id="rId17"/>
    <p:sldId id="905" r:id="rId18"/>
    <p:sldId id="906" r:id="rId19"/>
    <p:sldId id="856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FCC27"/>
    <a:srgbClr val="FFFFFF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99" autoAdjust="0"/>
  </p:normalViewPr>
  <p:slideViewPr>
    <p:cSldViewPr snapToGrid="0">
      <p:cViewPr varScale="1">
        <p:scale>
          <a:sx n="108" d="100"/>
          <a:sy n="108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8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478c1bcf29534cd8" providerId="LiveId" clId="{6DCE3A5A-72E8-4A46-9B4E-D15306F7F347}"/>
    <pc:docChg chg="undo custSel addSld delSld modSld sldOrd delMainMaster delSection modSection">
      <pc:chgData name="Beth Massi" userId="478c1bcf29534cd8" providerId="LiveId" clId="{6DCE3A5A-72E8-4A46-9B4E-D15306F7F347}" dt="2018-03-20T21:59:48.991" v="801" actId="20577"/>
      <pc:docMkLst>
        <pc:docMk/>
      </pc:docMkLst>
      <pc:sldChg chg="del">
        <pc:chgData name="Beth Massi" userId="478c1bcf29534cd8" providerId="LiveId" clId="{6DCE3A5A-72E8-4A46-9B4E-D15306F7F347}" dt="2018-03-20T21:24:01.388" v="28" actId="2696"/>
        <pc:sldMkLst>
          <pc:docMk/>
          <pc:sldMk cId="2225891766" sldId="260"/>
        </pc:sldMkLst>
      </pc:sldChg>
      <pc:sldChg chg="del">
        <pc:chgData name="Beth Massi" userId="478c1bcf29534cd8" providerId="LiveId" clId="{6DCE3A5A-72E8-4A46-9B4E-D15306F7F347}" dt="2018-03-20T21:23:49.038" v="14" actId="2696"/>
        <pc:sldMkLst>
          <pc:docMk/>
          <pc:sldMk cId="2641835760" sldId="263"/>
        </pc:sldMkLst>
      </pc:sldChg>
      <pc:sldChg chg="modNotesTx">
        <pc:chgData name="Beth Massi" userId="478c1bcf29534cd8" providerId="LiveId" clId="{6DCE3A5A-72E8-4A46-9B4E-D15306F7F347}" dt="2018-03-20T21:28:14.050" v="123" actId="6549"/>
        <pc:sldMkLst>
          <pc:docMk/>
          <pc:sldMk cId="410871248" sldId="267"/>
        </pc:sldMkLst>
      </pc:sldChg>
      <pc:sldChg chg="modSp add del setBg modAnim">
        <pc:chgData name="Beth Massi" userId="478c1bcf29534cd8" providerId="LiveId" clId="{6DCE3A5A-72E8-4A46-9B4E-D15306F7F347}" dt="2018-03-20T21:41:34.991" v="348" actId="20577"/>
        <pc:sldMkLst>
          <pc:docMk/>
          <pc:sldMk cId="3806715318" sldId="268"/>
        </pc:sldMkLst>
        <pc:spChg chg="mod">
          <ac:chgData name="Beth Massi" userId="478c1bcf29534cd8" providerId="LiveId" clId="{6DCE3A5A-72E8-4A46-9B4E-D15306F7F347}" dt="2018-03-20T21:40:27.697" v="342" actId="6549"/>
          <ac:spMkLst>
            <pc:docMk/>
            <pc:sldMk cId="3806715318" sldId="268"/>
            <ac:spMk id="2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0:45.826" v="343" actId="1076"/>
          <ac:spMkLst>
            <pc:docMk/>
            <pc:sldMk cId="3806715318" sldId="268"/>
            <ac:spMk id="6" creationId="{00000000-0000-0000-0000-000000000000}"/>
          </ac:spMkLst>
        </pc:spChg>
        <pc:picChg chg="mod">
          <ac:chgData name="Beth Massi" userId="478c1bcf29534cd8" providerId="LiveId" clId="{6DCE3A5A-72E8-4A46-9B4E-D15306F7F347}" dt="2018-03-20T21:40:06.722" v="339" actId="1076"/>
          <ac:picMkLst>
            <pc:docMk/>
            <pc:sldMk cId="3806715318" sldId="268"/>
            <ac:picMk id="4" creationId="{00000000-0000-0000-0000-000000000000}"/>
          </ac:picMkLst>
        </pc:picChg>
      </pc:sldChg>
      <pc:sldChg chg="del">
        <pc:chgData name="Beth Massi" userId="478c1bcf29534cd8" providerId="LiveId" clId="{6DCE3A5A-72E8-4A46-9B4E-D15306F7F347}" dt="2018-03-20T21:23:35.198" v="3" actId="2696"/>
        <pc:sldMkLst>
          <pc:docMk/>
          <pc:sldMk cId="889177076" sldId="278"/>
        </pc:sldMkLst>
      </pc:sldChg>
      <pc:sldChg chg="modSp modNotesTx">
        <pc:chgData name="Beth Massi" userId="478c1bcf29534cd8" providerId="LiveId" clId="{6DCE3A5A-72E8-4A46-9B4E-D15306F7F347}" dt="2018-03-20T21:49:32.287" v="397" actId="14100"/>
        <pc:sldMkLst>
          <pc:docMk/>
          <pc:sldMk cId="49448156" sldId="279"/>
        </pc:sldMkLst>
        <pc:spChg chg="mod">
          <ac:chgData name="Beth Massi" userId="478c1bcf29534cd8" providerId="LiveId" clId="{6DCE3A5A-72E8-4A46-9B4E-D15306F7F347}" dt="2018-03-20T21:48:53.743" v="389" actId="1076"/>
          <ac:spMkLst>
            <pc:docMk/>
            <pc:sldMk cId="49448156" sldId="279"/>
            <ac:spMk id="4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44.134" v="388" actId="14100"/>
          <ac:spMkLst>
            <pc:docMk/>
            <pc:sldMk cId="49448156" sldId="279"/>
            <ac:spMk id="1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38.356" v="387" actId="14100"/>
          <ac:spMkLst>
            <pc:docMk/>
            <pc:sldMk cId="49448156" sldId="279"/>
            <ac:spMk id="3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9:32.287" v="397" actId="14100"/>
          <ac:spMkLst>
            <pc:docMk/>
            <pc:sldMk cId="49448156" sldId="279"/>
            <ac:spMk id="37" creationId="{BC2F7037-35A1-4512-A32C-64E5ECAEE189}"/>
          </ac:spMkLst>
        </pc:spChg>
        <pc:spChg chg="mod">
          <ac:chgData name="Beth Massi" userId="478c1bcf29534cd8" providerId="LiveId" clId="{6DCE3A5A-72E8-4A46-9B4E-D15306F7F347}" dt="2018-03-20T21:49:25.602" v="396" actId="14100"/>
          <ac:spMkLst>
            <pc:docMk/>
            <pc:sldMk cId="49448156" sldId="279"/>
            <ac:spMk id="38" creationId="{B6635CF6-C36F-4C56-A0E4-973EE65C5FFC}"/>
          </ac:spMkLst>
        </pc:spChg>
        <pc:spChg chg="mod">
          <ac:chgData name="Beth Massi" userId="478c1bcf29534cd8" providerId="LiveId" clId="{6DCE3A5A-72E8-4A46-9B4E-D15306F7F347}" dt="2018-03-20T21:26:15.471" v="119" actId="6549"/>
          <ac:spMkLst>
            <pc:docMk/>
            <pc:sldMk cId="49448156" sldId="279"/>
            <ac:spMk id="39" creationId="{C0FA3E5D-C80E-4CFA-BFDE-C88EC0212DD0}"/>
          </ac:spMkLst>
        </pc:spChg>
        <pc:spChg chg="mod">
          <ac:chgData name="Beth Massi" userId="478c1bcf29534cd8" providerId="LiveId" clId="{6DCE3A5A-72E8-4A46-9B4E-D15306F7F347}" dt="2018-03-20T21:49:04.172" v="392" actId="14100"/>
          <ac:spMkLst>
            <pc:docMk/>
            <pc:sldMk cId="49448156" sldId="279"/>
            <ac:spMk id="62" creationId="{9C4FAAD4-D841-4246-B51F-69DED46E476C}"/>
          </ac:spMkLst>
        </pc:spChg>
        <pc:spChg chg="mod">
          <ac:chgData name="Beth Massi" userId="478c1bcf29534cd8" providerId="LiveId" clId="{6DCE3A5A-72E8-4A46-9B4E-D15306F7F347}" dt="2018-03-20T21:49:09.564" v="393" actId="14100"/>
          <ac:spMkLst>
            <pc:docMk/>
            <pc:sldMk cId="49448156" sldId="279"/>
            <ac:spMk id="63" creationId="{848EACA7-7F3B-4462-A8F3-BFCA71CA34B5}"/>
          </ac:spMkLst>
        </pc:spChg>
        <pc:spChg chg="mod">
          <ac:chgData name="Beth Massi" userId="478c1bcf29534cd8" providerId="LiveId" clId="{6DCE3A5A-72E8-4A46-9B4E-D15306F7F347}" dt="2018-03-20T21:49:13.610" v="394" actId="14100"/>
          <ac:spMkLst>
            <pc:docMk/>
            <pc:sldMk cId="49448156" sldId="279"/>
            <ac:spMk id="64" creationId="{99351268-B0C1-4246-9A60-90108E818956}"/>
          </ac:spMkLst>
        </pc:spChg>
        <pc:spChg chg="mod">
          <ac:chgData name="Beth Massi" userId="478c1bcf29534cd8" providerId="LiveId" clId="{6DCE3A5A-72E8-4A46-9B4E-D15306F7F347}" dt="2018-03-20T21:49:19.874" v="395" actId="14100"/>
          <ac:spMkLst>
            <pc:docMk/>
            <pc:sldMk cId="49448156" sldId="279"/>
            <ac:spMk id="65" creationId="{34542F12-3579-456B-BDF0-C79365885150}"/>
          </ac:spMkLst>
        </pc:spChg>
        <pc:grpChg chg="mod">
          <ac:chgData name="Beth Massi" userId="478c1bcf29534cd8" providerId="LiveId" clId="{6DCE3A5A-72E8-4A46-9B4E-D15306F7F347}" dt="2018-03-20T21:24:10.365" v="29" actId="14100"/>
          <ac:grpSpMkLst>
            <pc:docMk/>
            <pc:sldMk cId="49448156" sldId="279"/>
            <ac:grpSpMk id="5" creationId="{BF3C05F6-5643-4514-9015-EADA69635388}"/>
          </ac:grpSpMkLst>
        </pc:grpChg>
      </pc:sldChg>
      <pc:sldChg chg="add ord modNotesTx">
        <pc:chgData name="Beth Massi" userId="478c1bcf29534cd8" providerId="LiveId" clId="{6DCE3A5A-72E8-4A46-9B4E-D15306F7F347}" dt="2018-03-20T21:42:19.483" v="379" actId="20577"/>
        <pc:sldMkLst>
          <pc:docMk/>
          <pc:sldMk cId="711372276" sldId="283"/>
        </pc:sldMkLst>
      </pc:sldChg>
      <pc:sldChg chg="modNotesTx">
        <pc:chgData name="Beth Massi" userId="478c1bcf29534cd8" providerId="LiveId" clId="{6DCE3A5A-72E8-4A46-9B4E-D15306F7F347}" dt="2018-03-20T21:27:53.166" v="122" actId="6549"/>
        <pc:sldMkLst>
          <pc:docMk/>
          <pc:sldMk cId="2492523884" sldId="286"/>
        </pc:sldMkLst>
      </pc:sldChg>
      <pc:sldChg chg="addSp modSp add modNotesTx">
        <pc:chgData name="Beth Massi" userId="478c1bcf29534cd8" providerId="LiveId" clId="{6DCE3A5A-72E8-4A46-9B4E-D15306F7F347}" dt="2018-03-20T21:59:48.991" v="801" actId="20577"/>
        <pc:sldMkLst>
          <pc:docMk/>
          <pc:sldMk cId="921799083" sldId="288"/>
        </pc:sldMkLst>
        <pc:spChg chg="add mod">
          <ac:chgData name="Beth Massi" userId="478c1bcf29534cd8" providerId="LiveId" clId="{6DCE3A5A-72E8-4A46-9B4E-D15306F7F347}" dt="2018-03-20T21:54:49.710" v="467" actId="6549"/>
          <ac:spMkLst>
            <pc:docMk/>
            <pc:sldMk cId="921799083" sldId="288"/>
            <ac:spMk id="3" creationId="{FC7D8F6D-18A1-46A8-ACEB-63BDB8705636}"/>
          </ac:spMkLst>
        </pc:spChg>
        <pc:spChg chg="mod">
          <ac:chgData name="Beth Massi" userId="478c1bcf29534cd8" providerId="LiveId" clId="{6DCE3A5A-72E8-4A46-9B4E-D15306F7F347}" dt="2018-03-20T21:55:20.179" v="472" actId="20577"/>
          <ac:spMkLst>
            <pc:docMk/>
            <pc:sldMk cId="921799083" sldId="288"/>
            <ac:spMk id="4" creationId="{ABADB2D2-C81E-4000-942E-0EE27059D868}"/>
          </ac:spMkLst>
        </pc:spChg>
      </pc:sldChg>
      <pc:sldChg chg="modNotesTx">
        <pc:chgData name="Beth Massi" userId="478c1bcf29534cd8" providerId="LiveId" clId="{6DCE3A5A-72E8-4A46-9B4E-D15306F7F347}" dt="2018-03-20T21:27:23.593" v="120" actId="6549"/>
        <pc:sldMkLst>
          <pc:docMk/>
          <pc:sldMk cId="3493761638" sldId="290"/>
        </pc:sldMkLst>
      </pc:sldChg>
      <pc:sldChg chg="modNotesTx">
        <pc:chgData name="Beth Massi" userId="478c1bcf29534cd8" providerId="LiveId" clId="{6DCE3A5A-72E8-4A46-9B4E-D15306F7F347}" dt="2018-03-20T21:31:07.021" v="196" actId="6549"/>
        <pc:sldMkLst>
          <pc:docMk/>
          <pc:sldMk cId="1668825844" sldId="293"/>
        </pc:sldMkLst>
      </pc:sldChg>
      <pc:sldChg chg="addSp delSp modSp modNotesTx">
        <pc:chgData name="Beth Massi" userId="478c1bcf29534cd8" providerId="LiveId" clId="{6DCE3A5A-72E8-4A46-9B4E-D15306F7F347}" dt="2018-03-20T21:33:35.671" v="235" actId="6549"/>
        <pc:sldMkLst>
          <pc:docMk/>
          <pc:sldMk cId="1162146278" sldId="294"/>
        </pc:sldMkLst>
        <pc:picChg chg="add del">
          <ac:chgData name="Beth Massi" userId="478c1bcf29534cd8" providerId="LiveId" clId="{6DCE3A5A-72E8-4A46-9B4E-D15306F7F347}" dt="2018-03-20T21:33:19.341" v="203" actId="478"/>
          <ac:picMkLst>
            <pc:docMk/>
            <pc:sldMk cId="1162146278" sldId="294"/>
            <ac:picMk id="2" creationId="{679507CB-DFAC-4573-8D5B-953CDF266ECC}"/>
          </ac:picMkLst>
        </pc:picChg>
        <pc:picChg chg="add del mod">
          <ac:chgData name="Beth Massi" userId="478c1bcf29534cd8" providerId="LiveId" clId="{6DCE3A5A-72E8-4A46-9B4E-D15306F7F347}" dt="2018-03-20T21:33:18.872" v="202" actId="6549"/>
          <ac:picMkLst>
            <pc:docMk/>
            <pc:sldMk cId="1162146278" sldId="294"/>
            <ac:picMk id="10" creationId="{1A3C5B45-C481-481E-8C8C-54517987F814}"/>
          </ac:picMkLst>
        </pc:picChg>
      </pc:sldChg>
      <pc:sldChg chg="del">
        <pc:chgData name="Beth Massi" userId="478c1bcf29534cd8" providerId="LiveId" clId="{6DCE3A5A-72E8-4A46-9B4E-D15306F7F347}" dt="2018-03-20T21:23:39.952" v="7" actId="2696"/>
        <pc:sldMkLst>
          <pc:docMk/>
          <pc:sldMk cId="1561852763" sldId="300"/>
        </pc:sldMkLst>
      </pc:sldChg>
      <pc:sldChg chg="del">
        <pc:chgData name="Beth Massi" userId="478c1bcf29534cd8" providerId="LiveId" clId="{6DCE3A5A-72E8-4A46-9B4E-D15306F7F347}" dt="2018-03-20T21:23:41.564" v="8" actId="2696"/>
        <pc:sldMkLst>
          <pc:docMk/>
          <pc:sldMk cId="1954814125" sldId="301"/>
        </pc:sldMkLst>
      </pc:sldChg>
      <pc:sldChg chg="del">
        <pc:chgData name="Beth Massi" userId="478c1bcf29534cd8" providerId="LiveId" clId="{6DCE3A5A-72E8-4A46-9B4E-D15306F7F347}" dt="2018-03-20T21:23:22.789" v="0" actId="2696"/>
        <pc:sldMkLst>
          <pc:docMk/>
          <pc:sldMk cId="3618489806" sldId="302"/>
        </pc:sldMkLst>
      </pc:sldChg>
      <pc:sldChg chg="del modNotesTx">
        <pc:chgData name="Beth Massi" userId="478c1bcf29534cd8" providerId="LiveId" clId="{6DCE3A5A-72E8-4A46-9B4E-D15306F7F347}" dt="2018-03-20T21:23:30.536" v="2" actId="2696"/>
        <pc:sldMkLst>
          <pc:docMk/>
          <pc:sldMk cId="4264624648" sldId="303"/>
        </pc:sldMkLst>
      </pc:sldChg>
      <pc:sldChg chg="del">
        <pc:chgData name="Beth Massi" userId="478c1bcf29534cd8" providerId="LiveId" clId="{6DCE3A5A-72E8-4A46-9B4E-D15306F7F347}" dt="2018-03-20T21:23:46.362" v="12" actId="2696"/>
        <pc:sldMkLst>
          <pc:docMk/>
          <pc:sldMk cId="1114045476" sldId="304"/>
        </pc:sldMkLst>
      </pc:sldChg>
      <pc:sldChg chg="del">
        <pc:chgData name="Beth Massi" userId="478c1bcf29534cd8" providerId="LiveId" clId="{6DCE3A5A-72E8-4A46-9B4E-D15306F7F347}" dt="2018-03-20T21:23:47.466" v="13" actId="2696"/>
        <pc:sldMkLst>
          <pc:docMk/>
          <pc:sldMk cId="3535947413" sldId="306"/>
        </pc:sldMkLst>
      </pc:sldChg>
      <pc:sldChg chg="del">
        <pc:chgData name="Beth Massi" userId="478c1bcf29534cd8" providerId="LiveId" clId="{6DCE3A5A-72E8-4A46-9B4E-D15306F7F347}" dt="2018-03-20T21:23:42.453" v="9" actId="2696"/>
        <pc:sldMkLst>
          <pc:docMk/>
          <pc:sldMk cId="998524925" sldId="307"/>
        </pc:sldMkLst>
      </pc:sldChg>
      <pc:sldChg chg="del">
        <pc:chgData name="Beth Massi" userId="478c1bcf29534cd8" providerId="LiveId" clId="{6DCE3A5A-72E8-4A46-9B4E-D15306F7F347}" dt="2018-03-20T21:23:44.083" v="10" actId="2696"/>
        <pc:sldMkLst>
          <pc:docMk/>
          <pc:sldMk cId="498056501" sldId="309"/>
        </pc:sldMkLst>
      </pc:sldChg>
      <pc:sldChg chg="del">
        <pc:chgData name="Beth Massi" userId="478c1bcf29534cd8" providerId="LiveId" clId="{6DCE3A5A-72E8-4A46-9B4E-D15306F7F347}" dt="2018-03-20T21:23:38.419" v="6" actId="2696"/>
        <pc:sldMkLst>
          <pc:docMk/>
          <pc:sldMk cId="990085348" sldId="310"/>
        </pc:sldMkLst>
      </pc:sldChg>
      <pc:sldChg chg="del">
        <pc:chgData name="Beth Massi" userId="478c1bcf29534cd8" providerId="LiveId" clId="{6DCE3A5A-72E8-4A46-9B4E-D15306F7F347}" dt="2018-03-20T21:23:36.200" v="4" actId="2696"/>
        <pc:sldMkLst>
          <pc:docMk/>
          <pc:sldMk cId="753901108" sldId="311"/>
        </pc:sldMkLst>
      </pc:sldChg>
      <pc:sldChg chg="del">
        <pc:chgData name="Beth Massi" userId="478c1bcf29534cd8" providerId="LiveId" clId="{6DCE3A5A-72E8-4A46-9B4E-D15306F7F347}" dt="2018-03-20T21:23:37.119" v="5" actId="2696"/>
        <pc:sldMkLst>
          <pc:docMk/>
          <pc:sldMk cId="2680804071" sldId="312"/>
        </pc:sldMkLst>
      </pc:sldChg>
      <pc:sldChg chg="del">
        <pc:chgData name="Beth Massi" userId="478c1bcf29534cd8" providerId="LiveId" clId="{6DCE3A5A-72E8-4A46-9B4E-D15306F7F347}" dt="2018-03-20T21:23:45.248" v="11" actId="2696"/>
        <pc:sldMkLst>
          <pc:docMk/>
          <pc:sldMk cId="220935854" sldId="313"/>
        </pc:sldMkLst>
      </pc:sldChg>
      <pc:sldChg chg="modSp modNotesTx">
        <pc:chgData name="Beth Massi" userId="478c1bcf29534cd8" providerId="LiveId" clId="{6DCE3A5A-72E8-4A46-9B4E-D15306F7F347}" dt="2018-03-20T21:51:11.378" v="419" actId="6549"/>
        <pc:sldMkLst>
          <pc:docMk/>
          <pc:sldMk cId="4015631331" sldId="314"/>
        </pc:sldMkLst>
        <pc:spChg chg="mod">
          <ac:chgData name="Beth Massi" userId="478c1bcf29534cd8" providerId="LiveId" clId="{6DCE3A5A-72E8-4A46-9B4E-D15306F7F347}" dt="2018-03-20T21:51:11.378" v="419" actId="6549"/>
          <ac:spMkLst>
            <pc:docMk/>
            <pc:sldMk cId="4015631331" sldId="314"/>
            <ac:spMk id="4" creationId="{FCD350CA-17B9-44D5-B832-34F61CA368CD}"/>
          </ac:spMkLst>
        </pc:spChg>
      </pc:sldChg>
      <pc:sldChg chg="del">
        <pc:chgData name="Beth Massi" userId="478c1bcf29534cd8" providerId="LiveId" clId="{6DCE3A5A-72E8-4A46-9B4E-D15306F7F347}" dt="2018-03-20T21:32:00.651" v="197" actId="2696"/>
        <pc:sldMkLst>
          <pc:docMk/>
          <pc:sldMk cId="3216331177" sldId="315"/>
        </pc:sldMkLst>
      </pc:sldChg>
      <pc:sldChg chg="modNotesTx">
        <pc:chgData name="Beth Massi" userId="478c1bcf29534cd8" providerId="LiveId" clId="{6DCE3A5A-72E8-4A46-9B4E-D15306F7F347}" dt="2018-03-20T21:34:01.567" v="240" actId="20577"/>
        <pc:sldMkLst>
          <pc:docMk/>
          <pc:sldMk cId="1336262823" sldId="316"/>
        </pc:sldMkLst>
      </pc:sldChg>
      <pc:sldChg chg="del">
        <pc:chgData name="Beth Massi" userId="478c1bcf29534cd8" providerId="LiveId" clId="{6DCE3A5A-72E8-4A46-9B4E-D15306F7F347}" dt="2018-03-20T21:23:51.461" v="15" actId="2696"/>
        <pc:sldMkLst>
          <pc:docMk/>
          <pc:sldMk cId="945167913" sldId="317"/>
        </pc:sldMkLst>
      </pc:sldChg>
      <pc:sldMasterChg chg="del delSldLayout">
        <pc:chgData name="Beth Massi" userId="478c1bcf29534cd8" providerId="LiveId" clId="{6DCE3A5A-72E8-4A46-9B4E-D15306F7F347}" dt="2018-03-20T21:23:51.477" v="27" actId="2696"/>
        <pc:sldMasterMkLst>
          <pc:docMk/>
          <pc:sldMasterMk cId="1584992142" sldId="2147483751"/>
        </pc:sldMasterMkLst>
        <pc:sldLayoutChg chg="del">
          <pc:chgData name="Beth Massi" userId="478c1bcf29534cd8" providerId="LiveId" clId="{6DCE3A5A-72E8-4A46-9B4E-D15306F7F347}" dt="2018-03-20T21:23:51.461" v="16" actId="2696"/>
          <pc:sldLayoutMkLst>
            <pc:docMk/>
            <pc:sldMasterMk cId="1584992142" sldId="2147483751"/>
            <pc:sldLayoutMk cId="1749319771" sldId="2147483752"/>
          </pc:sldLayoutMkLst>
        </pc:sldLayoutChg>
        <pc:sldLayoutChg chg="del">
          <pc:chgData name="Beth Massi" userId="478c1bcf29534cd8" providerId="LiveId" clId="{6DCE3A5A-72E8-4A46-9B4E-D15306F7F347}" dt="2018-03-20T21:23:51.461" v="17" actId="2696"/>
          <pc:sldLayoutMkLst>
            <pc:docMk/>
            <pc:sldMasterMk cId="1584992142" sldId="2147483751"/>
            <pc:sldLayoutMk cId="191920327" sldId="2147483753"/>
          </pc:sldLayoutMkLst>
        </pc:sldLayoutChg>
        <pc:sldLayoutChg chg="del">
          <pc:chgData name="Beth Massi" userId="478c1bcf29534cd8" providerId="LiveId" clId="{6DCE3A5A-72E8-4A46-9B4E-D15306F7F347}" dt="2018-03-20T21:23:51.461" v="18" actId="2696"/>
          <pc:sldLayoutMkLst>
            <pc:docMk/>
            <pc:sldMasterMk cId="1584992142" sldId="2147483751"/>
            <pc:sldLayoutMk cId="1594602542" sldId="2147483754"/>
          </pc:sldLayoutMkLst>
        </pc:sldLayoutChg>
        <pc:sldLayoutChg chg="del">
          <pc:chgData name="Beth Massi" userId="478c1bcf29534cd8" providerId="LiveId" clId="{6DCE3A5A-72E8-4A46-9B4E-D15306F7F347}" dt="2018-03-20T21:23:51.461" v="19" actId="2696"/>
          <pc:sldLayoutMkLst>
            <pc:docMk/>
            <pc:sldMasterMk cId="1584992142" sldId="2147483751"/>
            <pc:sldLayoutMk cId="3705499826" sldId="2147483755"/>
          </pc:sldLayoutMkLst>
        </pc:sldLayoutChg>
        <pc:sldLayoutChg chg="del">
          <pc:chgData name="Beth Massi" userId="478c1bcf29534cd8" providerId="LiveId" clId="{6DCE3A5A-72E8-4A46-9B4E-D15306F7F347}" dt="2018-03-20T21:23:51.461" v="20" actId="2696"/>
          <pc:sldLayoutMkLst>
            <pc:docMk/>
            <pc:sldMasterMk cId="1584992142" sldId="2147483751"/>
            <pc:sldLayoutMk cId="1144200305" sldId="2147483756"/>
          </pc:sldLayoutMkLst>
        </pc:sldLayoutChg>
        <pc:sldLayoutChg chg="del">
          <pc:chgData name="Beth Massi" userId="478c1bcf29534cd8" providerId="LiveId" clId="{6DCE3A5A-72E8-4A46-9B4E-D15306F7F347}" dt="2018-03-20T21:23:51.461" v="21" actId="2696"/>
          <pc:sldLayoutMkLst>
            <pc:docMk/>
            <pc:sldMasterMk cId="1584992142" sldId="2147483751"/>
            <pc:sldLayoutMk cId="1393517213" sldId="2147483757"/>
          </pc:sldLayoutMkLst>
        </pc:sldLayoutChg>
        <pc:sldLayoutChg chg="del">
          <pc:chgData name="Beth Massi" userId="478c1bcf29534cd8" providerId="LiveId" clId="{6DCE3A5A-72E8-4A46-9B4E-D15306F7F347}" dt="2018-03-20T21:23:51.461" v="22" actId="2696"/>
          <pc:sldLayoutMkLst>
            <pc:docMk/>
            <pc:sldMasterMk cId="1584992142" sldId="2147483751"/>
            <pc:sldLayoutMk cId="3465711929" sldId="2147483758"/>
          </pc:sldLayoutMkLst>
        </pc:sldLayoutChg>
        <pc:sldLayoutChg chg="del">
          <pc:chgData name="Beth Massi" userId="478c1bcf29534cd8" providerId="LiveId" clId="{6DCE3A5A-72E8-4A46-9B4E-D15306F7F347}" dt="2018-03-20T21:23:51.461" v="23" actId="2696"/>
          <pc:sldLayoutMkLst>
            <pc:docMk/>
            <pc:sldMasterMk cId="1584992142" sldId="2147483751"/>
            <pc:sldLayoutMk cId="3708756837" sldId="2147483759"/>
          </pc:sldLayoutMkLst>
        </pc:sldLayoutChg>
        <pc:sldLayoutChg chg="del">
          <pc:chgData name="Beth Massi" userId="478c1bcf29534cd8" providerId="LiveId" clId="{6DCE3A5A-72E8-4A46-9B4E-D15306F7F347}" dt="2018-03-20T21:23:51.477" v="24" actId="2696"/>
          <pc:sldLayoutMkLst>
            <pc:docMk/>
            <pc:sldMasterMk cId="1584992142" sldId="2147483751"/>
            <pc:sldLayoutMk cId="2586189711" sldId="2147483760"/>
          </pc:sldLayoutMkLst>
        </pc:sldLayoutChg>
        <pc:sldLayoutChg chg="del">
          <pc:chgData name="Beth Massi" userId="478c1bcf29534cd8" providerId="LiveId" clId="{6DCE3A5A-72E8-4A46-9B4E-D15306F7F347}" dt="2018-03-20T21:23:51.477" v="25" actId="2696"/>
          <pc:sldLayoutMkLst>
            <pc:docMk/>
            <pc:sldMasterMk cId="1584992142" sldId="2147483751"/>
            <pc:sldLayoutMk cId="1651840357" sldId="2147483761"/>
          </pc:sldLayoutMkLst>
        </pc:sldLayoutChg>
        <pc:sldLayoutChg chg="del">
          <pc:chgData name="Beth Massi" userId="478c1bcf29534cd8" providerId="LiveId" clId="{6DCE3A5A-72E8-4A46-9B4E-D15306F7F347}" dt="2018-03-20T21:23:51.477" v="26" actId="2696"/>
          <pc:sldLayoutMkLst>
            <pc:docMk/>
            <pc:sldMasterMk cId="1584992142" sldId="2147483751"/>
            <pc:sldLayoutMk cId="3785253847" sldId="21474837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B109183-6A97-499C-A537-A98260FD92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B7B27EE-C43D-48BC-BE7F-8AA923ADF5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6A4A805B-461C-4670-9402-81E801250286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CE6E46E-E7C4-451B-8240-39427C18E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B97971-52EE-4BDD-A93C-B1B507E4CC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BE7A608B-A52C-471B-B76C-638862CC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0" tIns="48325" rIns="96650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0" tIns="48325" rIns="96650" bIns="483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1" cy="481726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r">
              <a:defRPr sz="13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Header Placeholder 10">
            <a:extLst>
              <a:ext uri="{FF2B5EF4-FFF2-40B4-BE49-F238E27FC236}">
                <a16:creationId xmlns="" xmlns:a16="http://schemas.microsoft.com/office/drawing/2014/main" id="{C6085E80-0CA6-429A-827F-050AA72B63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10">
            <a:extLst>
              <a:ext uri="{FF2B5EF4-FFF2-40B4-BE49-F238E27FC236}">
                <a16:creationId xmlns="" xmlns:a16="http://schemas.microsoft.com/office/drawing/2014/main" id="{FF939A78-2FF4-470E-8E9D-B65CE1E86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2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361281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0208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8801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2259086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8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6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944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0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06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9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20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4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35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38274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3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aspnet/web-apps/client" TargetMode="External"/><Relationship Id="rId2" Type="http://schemas.openxmlformats.org/officeDocument/2006/relationships/hyperlink" Target="https://blazor.net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AdrienTorris/awesome-blazor" TargetMode="External"/><Relationship Id="rId4" Type="http://schemas.openxmlformats.org/officeDocument/2006/relationships/hyperlink" Target="https://docs.microsoft.com/en-us/aspnet/core/blazor/?view=aspnetcore-3.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spnet/AspNetCore/tree/master/src/Component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ssembly.org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4C7287-25EE-41A6-A2BD-D98C5ADA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sr-Latn-BA" dirty="0" smtClean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3457379-948D-4845-B8BA-5CF9B789DD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r-Latn-BA" dirty="0" smtClean="0"/>
              <a:t>Miroslav Popović</a:t>
            </a:r>
          </a:p>
          <a:p>
            <a:r>
              <a:rPr lang="sr-Latn-BA" sz="1800" dirty="0" smtClean="0"/>
              <a:t>Technical Lead, Seavus Group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3146" y="6097792"/>
            <a:ext cx="2633606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r-Latn-BA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@miroslavpopovic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r-Latn-BA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https://miroslavpopovic.com</a:t>
            </a:r>
            <a:endParaRPr lang="en-US" sz="1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9235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</a:t>
            </a:r>
            <a:r>
              <a:rPr lang="en-US" dirty="0" err="1" smtClean="0"/>
              <a:t>Blazor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87" y="1514475"/>
            <a:ext cx="45434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696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components hosted on server</a:t>
            </a:r>
          </a:p>
          <a:p>
            <a:r>
              <a:rPr lang="en-US" dirty="0" smtClean="0"/>
              <a:t>UI updates handled over </a:t>
            </a:r>
            <a:r>
              <a:rPr lang="en-US" dirty="0" err="1" smtClean="0"/>
              <a:t>SignalR</a:t>
            </a:r>
            <a:r>
              <a:rPr lang="en-US" dirty="0" smtClean="0"/>
              <a:t> connection</a:t>
            </a:r>
          </a:p>
          <a:p>
            <a:r>
              <a:rPr lang="en-US" dirty="0" smtClean="0"/>
              <a:t>Event handling logic runs on server</a:t>
            </a:r>
          </a:p>
          <a:p>
            <a:r>
              <a:rPr lang="en-US" dirty="0" smtClean="0"/>
              <a:t>JavaScript interop also done via </a:t>
            </a:r>
            <a:r>
              <a:rPr lang="en-US" dirty="0" err="1" smtClean="0"/>
              <a:t>SignalR</a:t>
            </a:r>
            <a:r>
              <a:rPr lang="en-US" dirty="0" smtClean="0"/>
              <a:t> connection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</a:t>
            </a:r>
            <a:r>
              <a:rPr lang="en-US" dirty="0" err="1" smtClean="0"/>
              <a:t>Blazor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267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</a:t>
            </a:r>
            <a:r>
              <a:rPr lang="en-US" dirty="0" err="1" smtClean="0"/>
              <a:t>Blazor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1509712"/>
            <a:ext cx="6057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045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075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37809"/>
          </a:xfrm>
        </p:spPr>
        <p:txBody>
          <a:bodyPr/>
          <a:lstStyle/>
          <a:p>
            <a:r>
              <a:rPr lang="en-US" sz="3200" dirty="0">
                <a:hlinkClick r:id="rId2"/>
              </a:rPr>
              <a:t>https://blazor.net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dotnet.microsoft.com/apps/aspnet/web-apps/client</a:t>
            </a:r>
            <a:endParaRPr lang="en-US" sz="3200" dirty="0" smtClean="0"/>
          </a:p>
          <a:p>
            <a:r>
              <a:rPr lang="en-US" sz="3200" dirty="0">
                <a:hlinkClick r:id="rId4"/>
              </a:rPr>
              <a:t>https://docs.microsoft.com/en-us/aspnet/core/blazor/?</a:t>
            </a:r>
            <a:r>
              <a:rPr lang="en-US" sz="3200" dirty="0" smtClean="0">
                <a:hlinkClick r:id="rId4"/>
              </a:rPr>
              <a:t>view=aspnetcore-3.0</a:t>
            </a:r>
            <a:endParaRPr lang="en-US" sz="3200" dirty="0" smtClean="0"/>
          </a:p>
          <a:p>
            <a:r>
              <a:rPr lang="en-US" sz="3200" dirty="0">
                <a:hlinkClick r:id="rId5"/>
              </a:rPr>
              <a:t>https://</a:t>
            </a:r>
            <a:r>
              <a:rPr lang="en-US" sz="3200" dirty="0" smtClean="0">
                <a:hlinkClick r:id="rId5"/>
              </a:rPr>
              <a:t>github.com/AdrienTorris/awesome-blazor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864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7907"/>
          </a:xfrm>
        </p:spPr>
        <p:txBody>
          <a:bodyPr/>
          <a:lstStyle/>
          <a:p>
            <a:r>
              <a:rPr lang="en-US" dirty="0" smtClean="0"/>
              <a:t>Server-side </a:t>
            </a:r>
            <a:r>
              <a:rPr lang="en-US" dirty="0" err="1" smtClean="0"/>
              <a:t>Blazor</a:t>
            </a:r>
            <a:r>
              <a:rPr lang="en-US" dirty="0" smtClean="0"/>
              <a:t> is part of ASP.NET Core 3.0</a:t>
            </a:r>
          </a:p>
          <a:p>
            <a:pPr lvl="1"/>
            <a:r>
              <a:rPr lang="en-US" dirty="0" smtClean="0"/>
              <a:t>September 2019.</a:t>
            </a:r>
          </a:p>
          <a:p>
            <a:r>
              <a:rPr lang="en-US" dirty="0" smtClean="0"/>
              <a:t>Client-side </a:t>
            </a:r>
            <a:r>
              <a:rPr lang="en-US" dirty="0" err="1" smtClean="0"/>
              <a:t>Blazor</a:t>
            </a:r>
            <a:r>
              <a:rPr lang="en-US" dirty="0" smtClean="0"/>
              <a:t> will be out-of-band release</a:t>
            </a:r>
          </a:p>
          <a:p>
            <a:pPr lvl="1"/>
            <a:r>
              <a:rPr lang="en-US" dirty="0" smtClean="0"/>
              <a:t>First quarter of 2020.?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052" y="3377084"/>
            <a:ext cx="5459895" cy="30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4231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826975"/>
          </a:xfrm>
        </p:spPr>
        <p:txBody>
          <a:bodyPr/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sz="4800" dirty="0" smtClean="0"/>
              <a:t>Questions?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146" y="6097792"/>
            <a:ext cx="2633606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r-Latn-BA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@miroslavpopovic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r-Latn-BA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https://miroslavpopovic.com</a:t>
            </a:r>
            <a:endParaRPr kumimoji="0" lang="en-US" sz="1400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9912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Blazor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106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22062"/>
          </a:xfrm>
        </p:spPr>
        <p:txBody>
          <a:bodyPr/>
          <a:lstStyle/>
          <a:p>
            <a:r>
              <a:rPr lang="en-US" dirty="0" smtClean="0"/>
              <a:t>A new framework for building interactive web UI with .NET</a:t>
            </a:r>
          </a:p>
          <a:p>
            <a:r>
              <a:rPr lang="en-US" dirty="0" smtClean="0"/>
              <a:t>Created by Steve Sanderson</a:t>
            </a:r>
          </a:p>
          <a:p>
            <a:r>
              <a:rPr lang="en-US" dirty="0" smtClean="0">
                <a:hlinkClick r:id="rId2"/>
              </a:rPr>
              <a:t>Open source</a:t>
            </a:r>
            <a:r>
              <a:rPr lang="en-US" dirty="0" smtClean="0"/>
              <a:t> - part of ASP.NET Core</a:t>
            </a:r>
          </a:p>
          <a:p>
            <a:r>
              <a:rPr lang="en-US" dirty="0" smtClean="0"/>
              <a:t>Uses C# instead of JavaScript</a:t>
            </a:r>
          </a:p>
          <a:p>
            <a:pPr lvl="1"/>
            <a:r>
              <a:rPr lang="en-US" dirty="0" smtClean="0"/>
              <a:t>Full-stack C#</a:t>
            </a:r>
          </a:p>
          <a:p>
            <a:r>
              <a:rPr lang="en-US" dirty="0" smtClean="0"/>
              <a:t>Components and hosting model</a:t>
            </a:r>
          </a:p>
          <a:p>
            <a:pPr lvl="1"/>
            <a:r>
              <a:rPr lang="en-US" dirty="0" smtClean="0"/>
              <a:t>Client-side or server-side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94" y="2929632"/>
            <a:ext cx="3928368" cy="39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870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2161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C# instead of JavaScript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Existing .NET ecosystem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Share logic between client and server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Development with Visual Studio 2019 and VS Code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Alternative to SPA frameworks like Aurelia, Angular, React, </a:t>
            </a:r>
            <a:r>
              <a:rPr lang="en-US" sz="3600" spc="-1" dirty="0" err="1" smtClean="0">
                <a:solidFill>
                  <a:srgbClr val="0C1937"/>
                </a:solidFill>
              </a:rPr>
              <a:t>Vue</a:t>
            </a:r>
            <a:r>
              <a:rPr lang="en-US" sz="3600" spc="-1" dirty="0" smtClean="0">
                <a:solidFill>
                  <a:srgbClr val="0C1937"/>
                </a:solidFill>
              </a:rPr>
              <a:t>…</a:t>
            </a:r>
            <a:endParaRPr lang="en-US" sz="36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58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84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498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Element of UI - page, dialog, data entry form…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Define rendering logic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Handle user events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Can be nested and reduced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Can be shared as class libraries or NuGet packages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.razor files</a:t>
            </a:r>
            <a:endParaRPr lang="en-US" sz="36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77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5228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&lt;h1&gt;@Title&lt;/h1&gt;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@</a:t>
            </a:r>
            <a:r>
              <a:rPr lang="en-US" sz="1600" dirty="0" err="1">
                <a:latin typeface="Consolas" panose="020B0609020204030204" pitchFamily="49" charset="0"/>
              </a:rPr>
              <a:t>ChildContent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&lt;button @</a:t>
            </a:r>
            <a:r>
              <a:rPr lang="en-US" sz="1600" dirty="0" err="1">
                <a:latin typeface="Consolas" panose="020B0609020204030204" pitchFamily="49" charset="0"/>
              </a:rPr>
              <a:t>onclick</a:t>
            </a:r>
            <a:r>
              <a:rPr lang="en-US" sz="1600" dirty="0">
                <a:latin typeface="Consolas" panose="020B0609020204030204" pitchFamily="49" charset="0"/>
              </a:rPr>
              <a:t>="@</a:t>
            </a:r>
            <a:r>
              <a:rPr lang="en-US" sz="1600" dirty="0" err="1">
                <a:latin typeface="Consolas" panose="020B0609020204030204" pitchFamily="49" charset="0"/>
              </a:rPr>
              <a:t>OnYes</a:t>
            </a:r>
            <a:r>
              <a:rPr lang="en-US" sz="1600" dirty="0">
                <a:latin typeface="Consolas" panose="020B0609020204030204" pitchFamily="49" charset="0"/>
              </a:rPr>
              <a:t>"&gt;Yes!&lt;/button&gt;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@code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[Parameter]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Title { get; set; 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[Parameter]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latin typeface="Consolas" panose="020B0609020204030204" pitchFamily="49" charset="0"/>
              </a:rPr>
              <a:t>RenderFragment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ChildContent</a:t>
            </a:r>
            <a:r>
              <a:rPr lang="en-US" sz="1600" dirty="0">
                <a:latin typeface="Consolas" panose="020B0609020204030204" pitchFamily="49" charset="0"/>
              </a:rPr>
              <a:t> { get; set; 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void </a:t>
            </a:r>
            <a:r>
              <a:rPr lang="en-US" sz="1600" dirty="0" err="1">
                <a:latin typeface="Consolas" panose="020B0609020204030204" pitchFamily="49" charset="0"/>
              </a:rPr>
              <a:t>OnYes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latin typeface="Consolas" panose="020B0609020204030204" pitchFamily="49" charset="0"/>
              </a:rPr>
              <a:t>("Write to the console in C#! 'Yes' button was selected.");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component - </a:t>
            </a:r>
            <a:r>
              <a:rPr lang="en-US" dirty="0" err="1" smtClean="0"/>
              <a:t>Dialog.razor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248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50865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@page "/"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&lt;h1&gt;Hello, world!&lt;/h1&gt;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Welcome to your new app.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&lt;Dialog Title="</a:t>
            </a:r>
            <a:r>
              <a:rPr lang="en-US" sz="2000" dirty="0" err="1">
                <a:latin typeface="Consolas" panose="020B0609020204030204" pitchFamily="49" charset="0"/>
              </a:rPr>
              <a:t>Blazor</a:t>
            </a:r>
            <a:r>
              <a:rPr lang="en-US" sz="20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Do you want to &lt;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&gt;learn more&lt;/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&gt; about </a:t>
            </a:r>
            <a:r>
              <a:rPr lang="en-US" sz="2000" dirty="0" err="1">
                <a:latin typeface="Consolas" panose="020B0609020204030204" pitchFamily="49" charset="0"/>
              </a:rPr>
              <a:t>Blazor</a:t>
            </a:r>
            <a:r>
              <a:rPr lang="en-US" sz="2000" dirty="0">
                <a:latin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&lt;/Dialog&gt;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component usage - </a:t>
            </a:r>
            <a:r>
              <a:rPr lang="en-US" dirty="0" err="1" smtClean="0"/>
              <a:t>Index.razor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658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75529"/>
          </a:xfrm>
        </p:spPr>
        <p:txBody>
          <a:bodyPr/>
          <a:lstStyle/>
          <a:p>
            <a:r>
              <a:rPr lang="en-US" dirty="0" err="1" smtClean="0">
                <a:hlinkClick r:id="rId2"/>
              </a:rPr>
              <a:t>WebAssembly</a:t>
            </a:r>
            <a:r>
              <a:rPr lang="en-US" dirty="0" smtClean="0"/>
              <a:t> - </a:t>
            </a:r>
            <a:r>
              <a:rPr lang="en-US" dirty="0" err="1" smtClean="0"/>
              <a:t>wasm</a:t>
            </a:r>
            <a:r>
              <a:rPr lang="en-US" dirty="0" smtClean="0"/>
              <a:t> standard</a:t>
            </a:r>
          </a:p>
          <a:p>
            <a:r>
              <a:rPr lang="en-US" dirty="0" smtClean="0"/>
              <a:t>Wide browser support</a:t>
            </a:r>
          </a:p>
          <a:p>
            <a:r>
              <a:rPr lang="en-US" dirty="0" smtClean="0"/>
              <a:t>Based on work done by Mono team</a:t>
            </a:r>
          </a:p>
          <a:p>
            <a:r>
              <a:rPr lang="en-US" dirty="0" smtClean="0"/>
              <a:t>How it works</a:t>
            </a:r>
          </a:p>
          <a:p>
            <a:pPr lvl="1"/>
            <a:r>
              <a:rPr lang="en-US" dirty="0" smtClean="0"/>
              <a:t>C# code and Razor get compiled into .NET assemblies</a:t>
            </a:r>
          </a:p>
          <a:p>
            <a:pPr lvl="1"/>
            <a:r>
              <a:rPr lang="en-US" dirty="0" smtClean="0"/>
              <a:t>The assemblies and .NET runtime downloaded to browser</a:t>
            </a:r>
          </a:p>
          <a:p>
            <a:pPr lvl="1"/>
            <a:r>
              <a:rPr lang="en-US" dirty="0" smtClean="0"/>
              <a:t>Client-side </a:t>
            </a:r>
            <a:r>
              <a:rPr lang="en-US" dirty="0" err="1" smtClean="0"/>
              <a:t>Blazor</a:t>
            </a:r>
            <a:r>
              <a:rPr lang="en-US" dirty="0" smtClean="0"/>
              <a:t> bootstraps runtime and loads the assemblies for the app</a:t>
            </a:r>
          </a:p>
          <a:p>
            <a:pPr lvl="1"/>
            <a:r>
              <a:rPr lang="en-US" dirty="0" smtClean="0"/>
              <a:t>JavaScript interop used for DOM manipulation and browser API calls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</a:t>
            </a:r>
            <a:r>
              <a:rPr lang="en-US" dirty="0" err="1" smtClean="0"/>
              <a:t>Blazor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571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11245976-3b4d-4794-a754-317688483df2"/>
    <ds:schemaRef ds:uri="569b343d-e775-480b-9b2b-6a6986deb9b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</Template>
  <TotalTime>6554</TotalTime>
  <Words>417</Words>
  <Application>Microsoft Office PowerPoint</Application>
  <PresentationFormat>Widescreen</PresentationFormat>
  <Paragraphs>92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Wingdings</vt:lpstr>
      <vt:lpstr>1_Dotnet_Template</vt:lpstr>
      <vt:lpstr>Blazor Introduction</vt:lpstr>
      <vt:lpstr>What is Blazor?</vt:lpstr>
      <vt:lpstr>Blazor framework</vt:lpstr>
      <vt:lpstr>Blazor Benefits</vt:lpstr>
      <vt:lpstr>Basics</vt:lpstr>
      <vt:lpstr>Components</vt:lpstr>
      <vt:lpstr>Sample component - Dialog.razor</vt:lpstr>
      <vt:lpstr>Sample component usage - Index.razor</vt:lpstr>
      <vt:lpstr>Client-side Blazor</vt:lpstr>
      <vt:lpstr>Client-side Blazor</vt:lpstr>
      <vt:lpstr>Server-side Blazor</vt:lpstr>
      <vt:lpstr>Server-side Blazor</vt:lpstr>
      <vt:lpstr>Resources and future</vt:lpstr>
      <vt:lpstr>Blazor resources</vt:lpstr>
      <vt:lpstr>Future</vt:lpstr>
      <vt:lpstr>Thanks!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Miroslav Popovic</cp:lastModifiedBy>
  <cp:revision>135</cp:revision>
  <cp:lastPrinted>2018-03-26T22:33:58Z</cp:lastPrinted>
  <dcterms:created xsi:type="dcterms:W3CDTF">2018-01-09T22:22:16Z</dcterms:created>
  <dcterms:modified xsi:type="dcterms:W3CDTF">2019-07-06T20:55:53Z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SIP_Label_87ba5c36-b7cf-4793-bbc2-bd5b3a9f95ca_Enabled">
    <vt:lpwstr>True</vt:lpwstr>
  </property>
  <property fmtid="{D5CDD505-2E9C-101B-9397-08002B2CF9AE}" pid="4" name="MSIP_Label_87ba5c36-b7cf-4793-bbc2-bd5b3a9f95ca_SiteId">
    <vt:lpwstr>72f988bf-86f1-41af-91ab-2d7cd011db47</vt:lpwstr>
  </property>
  <property fmtid="{D5CDD505-2E9C-101B-9397-08002B2CF9AE}" pid="5" name="MSIP_Label_87ba5c36-b7cf-4793-bbc2-bd5b3a9f95ca_Owner">
    <vt:lpwstr>bethma@microsoft.com</vt:lpwstr>
  </property>
  <property fmtid="{D5CDD505-2E9C-101B-9397-08002B2CF9AE}" pid="6" name="MSIP_Label_87ba5c36-b7cf-4793-bbc2-bd5b3a9f95ca_SetDate">
    <vt:lpwstr>2018-03-20T23:54:01.5151036Z</vt:lpwstr>
  </property>
  <property fmtid="{D5CDD505-2E9C-101B-9397-08002B2CF9AE}" pid="7" name="MSIP_Label_87ba5c36-b7cf-4793-bbc2-bd5b3a9f95ca_Name">
    <vt:lpwstr>Non-Business</vt:lpwstr>
  </property>
  <property fmtid="{D5CDD505-2E9C-101B-9397-08002B2CF9AE}" pid="8" name="MSIP_Label_87ba5c36-b7cf-4793-bbc2-bd5b3a9f95ca_Application">
    <vt:lpwstr>Microsoft Azure Information Protection</vt:lpwstr>
  </property>
  <property fmtid="{D5CDD505-2E9C-101B-9397-08002B2CF9AE}" pid="9" name="MSIP_Label_87ba5c36-b7cf-4793-bbc2-bd5b3a9f95ca_Extended_MSFT_Method">
    <vt:lpwstr>Manual</vt:lpwstr>
  </property>
  <property fmtid="{D5CDD505-2E9C-101B-9397-08002B2CF9AE}" pid="10" name="Sensitivity">
    <vt:lpwstr>Non-Business</vt:lpwstr>
  </property>
</Properties>
</file>