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E36B-2234-42FE-8E01-98ABA6625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Predicting Business Location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0D436-A491-4DBB-8D8F-DB46A79AD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Applied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60051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0EE8-314A-47D9-9658-538CEB80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en-AU" dirty="0"/>
              <a:t>3126, 3144 and 3186 Qualify for Potential Site Location (Train Station)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46963E-BF2D-4E1A-940A-5F21CFFD6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5778" y="1969270"/>
            <a:ext cx="5743636" cy="2837097"/>
          </a:xfrm>
        </p:spPr>
      </p:pic>
    </p:spTree>
    <p:extLst>
      <p:ext uri="{BB962C8B-B14F-4D97-AF65-F5344CB8AC3E}">
        <p14:creationId xmlns:p14="http://schemas.microsoft.com/office/powerpoint/2010/main" val="319948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8157-879C-4881-90C3-7533EA5A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of Potential Site Locations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5335FC2-386B-46C7-BB44-4F4D6FA14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7310" y="2903135"/>
            <a:ext cx="7365753" cy="1087840"/>
          </a:xfrm>
        </p:spPr>
      </p:pic>
    </p:spTree>
    <p:extLst>
      <p:ext uri="{BB962C8B-B14F-4D97-AF65-F5344CB8AC3E}">
        <p14:creationId xmlns:p14="http://schemas.microsoft.com/office/powerpoint/2010/main" val="425132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A9BD-873A-4109-A4CD-0E741379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Best Location = Most Associated Venues = 3126 =</a:t>
            </a:r>
            <a:br>
              <a:rPr lang="en-AU" dirty="0"/>
            </a:br>
            <a:r>
              <a:rPr lang="en-AU" dirty="0"/>
              <a:t>Camberwell East and Canterbury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F79EF-E718-405E-9FD5-2BF0123F4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6761" y="1575977"/>
            <a:ext cx="7589513" cy="3461054"/>
          </a:xfrm>
        </p:spPr>
      </p:pic>
    </p:spTree>
    <p:extLst>
      <p:ext uri="{BB962C8B-B14F-4D97-AF65-F5344CB8AC3E}">
        <p14:creationId xmlns:p14="http://schemas.microsoft.com/office/powerpoint/2010/main" val="151696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0D4D-AACD-468A-A3CB-8EACC74E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High-Income Suburbs</a:t>
            </a:r>
            <a:br>
              <a:rPr lang="en-AU" dirty="0"/>
            </a:br>
            <a:r>
              <a:rPr lang="en-AU" sz="2000" dirty="0"/>
              <a:t>Data Obtained from Australian Bureau of Statistics</a:t>
            </a:r>
            <a:br>
              <a:rPr lang="en-AU" dirty="0"/>
            </a:br>
            <a:endParaRPr lang="en-AU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DF44B2-4FE5-4B6E-97AD-6C8677B36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13261"/>
            <a:ext cx="4145839" cy="4431477"/>
          </a:xfrm>
        </p:spPr>
      </p:pic>
    </p:spTree>
    <p:extLst>
      <p:ext uri="{BB962C8B-B14F-4D97-AF65-F5344CB8AC3E}">
        <p14:creationId xmlns:p14="http://schemas.microsoft.com/office/powerpoint/2010/main" val="61388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127B-3946-440A-8B85-A1D91B34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Locate ideal clientele</a:t>
            </a:r>
            <a:br>
              <a:rPr lang="en-AU" dirty="0"/>
            </a:br>
            <a:r>
              <a:rPr lang="en-AU" sz="2000" dirty="0"/>
              <a:t>Young, professional women &gt;20&lt;34 who earn &gt;$1, 250 p/w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5D366-8D0F-4F3B-AD3A-6C88DF18D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2392" y="2029590"/>
            <a:ext cx="6248527" cy="2798819"/>
          </a:xfrm>
        </p:spPr>
      </p:pic>
    </p:spTree>
    <p:extLst>
      <p:ext uri="{BB962C8B-B14F-4D97-AF65-F5344CB8AC3E}">
        <p14:creationId xmlns:p14="http://schemas.microsoft.com/office/powerpoint/2010/main" val="261485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C989-AD64-4AF2-B81C-77012AB2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a map with potential site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28B93A-40A3-465C-80F9-5A55D531F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277" y="1520693"/>
            <a:ext cx="7467786" cy="3816614"/>
          </a:xfrm>
        </p:spPr>
      </p:pic>
    </p:spTree>
    <p:extLst>
      <p:ext uri="{BB962C8B-B14F-4D97-AF65-F5344CB8AC3E}">
        <p14:creationId xmlns:p14="http://schemas.microsoft.com/office/powerpoint/2010/main" val="314354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1E00-DEA1-4FF9-8BD5-C12B3560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Identify anti-aging clinics with a </a:t>
            </a:r>
            <a:br>
              <a:rPr lang="en-AU" dirty="0"/>
            </a:br>
            <a:r>
              <a:rPr lang="en-AU" dirty="0"/>
              <a:t>5-star customer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10C32-9E7C-49D4-B992-DEAD3DFDC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526" y="2142812"/>
            <a:ext cx="3747358" cy="2006834"/>
          </a:xfrm>
        </p:spPr>
      </p:pic>
    </p:spTree>
    <p:extLst>
      <p:ext uri="{BB962C8B-B14F-4D97-AF65-F5344CB8AC3E}">
        <p14:creationId xmlns:p14="http://schemas.microsoft.com/office/powerpoint/2010/main" val="277606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4A9D-EB97-46AE-ACAE-C46C63E4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Group by Postcode – Most Common Venues Within an 800 Metre Radius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535A3-1508-41E9-AF8E-7211B0088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2705" y="2447925"/>
            <a:ext cx="7101458" cy="1704975"/>
          </a:xfrm>
        </p:spPr>
      </p:pic>
    </p:spTree>
    <p:extLst>
      <p:ext uri="{BB962C8B-B14F-4D97-AF65-F5344CB8AC3E}">
        <p14:creationId xmlns:p14="http://schemas.microsoft.com/office/powerpoint/2010/main" val="303140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B37B-CE7E-4CEC-B6BB-203D515E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Sum of each Popular Venue Within an 800 Metre Radius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50209-3EFE-4067-A794-B8C792FF6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950" y="1377038"/>
            <a:ext cx="2261437" cy="5480962"/>
          </a:xfrm>
        </p:spPr>
      </p:pic>
    </p:spTree>
    <p:extLst>
      <p:ext uri="{BB962C8B-B14F-4D97-AF65-F5344CB8AC3E}">
        <p14:creationId xmlns:p14="http://schemas.microsoft.com/office/powerpoint/2010/main" val="11569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BD85-1891-4A45-AC83-FB793654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Make a list of all venues within 800 metres of possible site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DAA736-C950-453D-B416-077B5DAA7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824" y="461844"/>
            <a:ext cx="3743325" cy="6170969"/>
          </a:xfrm>
        </p:spPr>
      </p:pic>
    </p:spTree>
    <p:extLst>
      <p:ext uri="{BB962C8B-B14F-4D97-AF65-F5344CB8AC3E}">
        <p14:creationId xmlns:p14="http://schemas.microsoft.com/office/powerpoint/2010/main" val="151044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8D4-822B-41E7-BD62-2C3B84F3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Select Parameters – Top 4 venues + Train </a:t>
            </a:r>
            <a:r>
              <a:rPr lang="en-AU" dirty="0" err="1"/>
              <a:t>Staion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21A854-FCB4-4562-A590-809EDCFEE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1527" y="2189046"/>
            <a:ext cx="6638311" cy="2617321"/>
          </a:xfrm>
        </p:spPr>
      </p:pic>
    </p:spTree>
    <p:extLst>
      <p:ext uri="{BB962C8B-B14F-4D97-AF65-F5344CB8AC3E}">
        <p14:creationId xmlns:p14="http://schemas.microsoft.com/office/powerpoint/2010/main" val="157846252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223</TotalTime>
  <Words>97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 Light</vt:lpstr>
      <vt:lpstr>Rockwell</vt:lpstr>
      <vt:lpstr>Wingdings</vt:lpstr>
      <vt:lpstr>Atlas</vt:lpstr>
      <vt:lpstr>Predicting Business Location Site</vt:lpstr>
      <vt:lpstr>High-Income Suburbs Data Obtained from Australian Bureau of Statistics </vt:lpstr>
      <vt:lpstr>Locate ideal clientele Young, professional women &gt;20&lt;34 who earn &gt;$1, 250 p/w</vt:lpstr>
      <vt:lpstr>Create a map with potential site locations</vt:lpstr>
      <vt:lpstr>Identify anti-aging clinics with a  5-star customer rating</vt:lpstr>
      <vt:lpstr>Group by Postcode – Most Common Venues Within an 800 Metre Radius</vt:lpstr>
      <vt:lpstr>Sum of each Popular Venue Within an 800 Metre Radius</vt:lpstr>
      <vt:lpstr>Make a list of all venues within 800 metres of possible site locations</vt:lpstr>
      <vt:lpstr>Select Parameters – Top 4 venues + Train Staion</vt:lpstr>
      <vt:lpstr>3126, 3144 and 3186 Qualify for Potential Site Location (Train Station)</vt:lpstr>
      <vt:lpstr>Results of Potential Site Locations</vt:lpstr>
      <vt:lpstr>Best Location = Most Associated Venues = 3126 = Camberwell East and Canterbury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Business Location Site</dc:title>
  <dc:creator>Markovska81</dc:creator>
  <cp:lastModifiedBy>Markovska81</cp:lastModifiedBy>
  <cp:revision>14</cp:revision>
  <dcterms:created xsi:type="dcterms:W3CDTF">2019-04-03T00:00:08Z</dcterms:created>
  <dcterms:modified xsi:type="dcterms:W3CDTF">2019-04-03T03:44:00Z</dcterms:modified>
</cp:coreProperties>
</file>