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09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8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0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8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87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4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9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4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30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6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aptop mit einfarbiger Füllung">
            <a:extLst>
              <a:ext uri="{FF2B5EF4-FFF2-40B4-BE49-F238E27FC236}">
                <a16:creationId xmlns:a16="http://schemas.microsoft.com/office/drawing/2014/main" id="{1BA6985C-216B-0501-64AF-C9FF024C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6887" y="328610"/>
            <a:ext cx="1728788" cy="1728788"/>
          </a:xfrm>
          <a:prstGeom prst="rect">
            <a:avLst/>
          </a:prstGeom>
        </p:spPr>
      </p:pic>
      <p:pic>
        <p:nvPicPr>
          <p:cNvPr id="7" name="Grafik 6" descr="Tablet mit einfarbiger Füllung">
            <a:extLst>
              <a:ext uri="{FF2B5EF4-FFF2-40B4-BE49-F238E27FC236}">
                <a16:creationId xmlns:a16="http://schemas.microsoft.com/office/drawing/2014/main" id="{308124CD-2DF8-92E9-F75C-27521163D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3466" y="261935"/>
            <a:ext cx="1862137" cy="18621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C1F320-4B1E-0B21-1FBD-3860801577E2}"/>
              </a:ext>
            </a:extLst>
          </p:cNvPr>
          <p:cNvSpPr txBox="1"/>
          <p:nvPr/>
        </p:nvSpPr>
        <p:spPr>
          <a:xfrm>
            <a:off x="1485897" y="220882"/>
            <a:ext cx="229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Laptop </a:t>
            </a:r>
            <a:r>
              <a:rPr lang="de-DE" b="1" dirty="0" err="1"/>
              <a:t>running</a:t>
            </a:r>
            <a:r>
              <a:rPr lang="de-DE" b="1" dirty="0"/>
              <a:t> </a:t>
            </a:r>
            <a:r>
              <a:rPr lang="de-DE" b="1" dirty="0" err="1"/>
              <a:t>Bitwig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B45070-5318-BAAA-D191-54ABCECBBF80}"/>
              </a:ext>
            </a:extLst>
          </p:cNvPr>
          <p:cNvSpPr txBox="1"/>
          <p:nvPr/>
        </p:nvSpPr>
        <p:spPr>
          <a:xfrm>
            <a:off x="8027197" y="206594"/>
            <a:ext cx="31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Tablet </a:t>
            </a:r>
            <a:r>
              <a:rPr lang="de-DE" b="1" dirty="0" err="1"/>
              <a:t>running</a:t>
            </a:r>
            <a:r>
              <a:rPr lang="de-DE" b="1" dirty="0"/>
              <a:t> </a:t>
            </a:r>
            <a:r>
              <a:rPr lang="de-DE" b="1" dirty="0" err="1"/>
              <a:t>TouchOSC</a:t>
            </a:r>
            <a:endParaRPr lang="de-DE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97386C-9E7C-8F10-9C89-8D08A232D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370" y="3043230"/>
            <a:ext cx="1343819" cy="132089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F67FC05-C0B2-30D7-0BDF-4018B2D7FCD2}"/>
              </a:ext>
            </a:extLst>
          </p:cNvPr>
          <p:cNvSpPr txBox="1"/>
          <p:nvPr/>
        </p:nvSpPr>
        <p:spPr>
          <a:xfrm>
            <a:off x="1485897" y="2673898"/>
            <a:ext cx="229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Midi Fighter Twister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714F780-ACE3-71D2-09DD-6F338E6A7855}"/>
              </a:ext>
            </a:extLst>
          </p:cNvPr>
          <p:cNvCxnSpPr>
            <a:endCxn id="12" idx="0"/>
          </p:cNvCxnSpPr>
          <p:nvPr/>
        </p:nvCxnSpPr>
        <p:spPr>
          <a:xfrm flipH="1">
            <a:off x="2631279" y="1628767"/>
            <a:ext cx="11908" cy="1045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85967F5-FD80-5A9E-195B-B5B82BB34599}"/>
              </a:ext>
            </a:extLst>
          </p:cNvPr>
          <p:cNvSpPr txBox="1"/>
          <p:nvPr/>
        </p:nvSpPr>
        <p:spPr>
          <a:xfrm>
            <a:off x="2643187" y="2087406"/>
            <a:ext cx="148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USB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8BBD2DED-159F-AC3F-BB8E-80F51E347244}"/>
              </a:ext>
            </a:extLst>
          </p:cNvPr>
          <p:cNvCxnSpPr>
            <a:cxnSpLocks/>
          </p:cNvCxnSpPr>
          <p:nvPr/>
        </p:nvCxnSpPr>
        <p:spPr>
          <a:xfrm>
            <a:off x="3507579" y="1005842"/>
            <a:ext cx="51458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D3AA95B-5732-0CF0-001E-AB43B7A18300}"/>
              </a:ext>
            </a:extLst>
          </p:cNvPr>
          <p:cNvSpPr txBox="1"/>
          <p:nvPr/>
        </p:nvSpPr>
        <p:spPr>
          <a:xfrm>
            <a:off x="4862477" y="500001"/>
            <a:ext cx="148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Network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63990EC-90B1-2D74-AD58-58D59F5E6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45" y="5232390"/>
            <a:ext cx="4343400" cy="965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8C7B15D3-DB37-C285-4802-5DEEC25418B9}"/>
              </a:ext>
            </a:extLst>
          </p:cNvPr>
          <p:cNvSpPr txBox="1"/>
          <p:nvPr/>
        </p:nvSpPr>
        <p:spPr>
          <a:xfrm>
            <a:off x="594901" y="4850723"/>
            <a:ext cx="43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 in </a:t>
            </a:r>
            <a:r>
              <a:rPr lang="de-DE" dirty="0" err="1"/>
              <a:t>Bitwig</a:t>
            </a:r>
            <a:r>
              <a:rPr lang="de-DE" dirty="0"/>
              <a:t> Performance Twister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8660266-AF94-8F23-D745-BD02306EE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1122" y="4645047"/>
            <a:ext cx="5335381" cy="192155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4E9A6ED-6B9C-AB8E-32C2-524FB9F4E6DA}"/>
              </a:ext>
            </a:extLst>
          </p:cNvPr>
          <p:cNvSpPr txBox="1"/>
          <p:nvPr/>
        </p:nvSpPr>
        <p:spPr>
          <a:xfrm>
            <a:off x="6498429" y="4244645"/>
            <a:ext cx="43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 in </a:t>
            </a:r>
            <a:r>
              <a:rPr lang="de-DE" dirty="0" err="1"/>
              <a:t>TouchOSC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CB1CA5E-77D4-F492-21F0-F265BF7A5D52}"/>
              </a:ext>
            </a:extLst>
          </p:cNvPr>
          <p:cNvSpPr txBox="1"/>
          <p:nvPr/>
        </p:nvSpPr>
        <p:spPr>
          <a:xfrm>
            <a:off x="3503218" y="1018178"/>
            <a:ext cx="211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IP:192.168.178.31 </a:t>
            </a:r>
          </a:p>
          <a:p>
            <a:r>
              <a:rPr lang="de-DE" dirty="0"/>
              <a:t>Port: 8000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6E9BBB8-E48E-67FD-7B80-CE55D740FEA1}"/>
              </a:ext>
            </a:extLst>
          </p:cNvPr>
          <p:cNvSpPr txBox="1"/>
          <p:nvPr/>
        </p:nvSpPr>
        <p:spPr>
          <a:xfrm>
            <a:off x="6777041" y="1142352"/>
            <a:ext cx="211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IP:192.168.178.37 </a:t>
            </a:r>
          </a:p>
          <a:p>
            <a:r>
              <a:rPr lang="de-DE" dirty="0"/>
              <a:t>Port: 9000</a:t>
            </a:r>
          </a:p>
        </p:txBody>
      </p:sp>
    </p:spTree>
    <p:extLst>
      <p:ext uri="{BB962C8B-B14F-4D97-AF65-F5344CB8AC3E}">
        <p14:creationId xmlns:p14="http://schemas.microsoft.com/office/powerpoint/2010/main" val="386637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31</Words>
  <Application>Microsoft Macintosh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Kramer</dc:creator>
  <cp:lastModifiedBy>Martin Kramer</cp:lastModifiedBy>
  <cp:revision>1</cp:revision>
  <dcterms:created xsi:type="dcterms:W3CDTF">2024-02-18T16:38:56Z</dcterms:created>
  <dcterms:modified xsi:type="dcterms:W3CDTF">2024-02-18T16:58:38Z</dcterms:modified>
</cp:coreProperties>
</file>