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6386"/>
    <a:srgbClr val="63B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5"/>
    <p:restoredTop sz="94673"/>
  </p:normalViewPr>
  <p:slideViewPr>
    <p:cSldViewPr snapToGrid="0">
      <p:cViewPr varScale="1">
        <p:scale>
          <a:sx n="129" d="100"/>
          <a:sy n="129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16F19-8491-DD41-A972-E5D6106E4374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F6038-6B31-5B4A-B7D5-26A0E221F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7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F6038-6B31-5B4A-B7D5-26A0E221FF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76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F65A-569D-1077-9B7C-F7D704EFA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318DB-FE9E-5888-30ED-B95773AEB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BE52A-3075-B50F-4362-955D256D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A15B-85C8-BE42-9B7C-FA8C172E94E1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C426D-338A-7DAA-9B42-85C8FFAC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C3CB2-74C2-CF6D-8161-8F2CEE9D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5470-E3B7-2C4F-9EBE-43940CB6E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3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8ED7B-C6B2-23A8-9FA1-8955BAA5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EEADC-58C9-0562-0A17-3E282F16F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7683A-98DA-2790-6DA3-28EA3A36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A15B-85C8-BE42-9B7C-FA8C172E94E1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68077-9FA1-D661-4A81-BAC46925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94CA9-B0A0-BADB-8E57-3CDFF4CE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5470-E3B7-2C4F-9EBE-43940CB6E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5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07AB1-8DD3-89D7-34A7-5440F1870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528FC-EC0F-432C-7351-CB8BB4A8C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AEFDB-753A-6287-F121-3EFA6531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A15B-85C8-BE42-9B7C-FA8C172E94E1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6FA12-8A18-583B-F56A-40505166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7189-7300-9AA3-76F3-7CE43DF9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5470-E3B7-2C4F-9EBE-43940CB6E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3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8FA7-59AC-78E1-C9D7-DA9D1849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99574-79CF-2A80-48F6-2318FD19A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C1748-17D9-A5CC-DD8A-DA83AC9F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A15B-85C8-BE42-9B7C-FA8C172E94E1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09424-BFCF-CF9E-0F77-A4988A38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D0477-18B4-901D-EADB-F27D7EA3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5470-E3B7-2C4F-9EBE-43940CB6E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7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FA1B-A9A0-CD95-F00D-503BE66B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8BFEA-92A8-B64A-E0FC-7920A25F4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5DC05-A5C2-11A7-CFB0-D60D5DC0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A15B-85C8-BE42-9B7C-FA8C172E94E1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47C7-833E-4370-FC09-7C72EEF7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25A1F-F438-001A-382A-623957DC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5470-E3B7-2C4F-9EBE-43940CB6E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9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C786-D172-2278-57B5-2E8D1BB2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7854-7C6E-8F18-E7D6-F651B0AB3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332EC-75ED-B731-FC4D-116C8D066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CB216-5D98-27A3-6296-BD8A5DA5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A15B-85C8-BE42-9B7C-FA8C172E94E1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D3DD5-CAB2-A386-1E7E-86E758DF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326A0-F457-3A89-B46D-FF316563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5470-E3B7-2C4F-9EBE-43940CB6E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6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4EB6-72C6-5ADE-4FC3-30C07470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C62B4-03EF-84F1-A04F-0694D98E5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5E563-55E6-8A17-3520-8D29AD20C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E4B0-217B-EE90-9671-8F0960295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C2484-8E20-BEF2-99EA-02DBCBFF7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60F7C-5466-4E5B-57E3-10341677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A15B-85C8-BE42-9B7C-FA8C172E94E1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6F43D-F020-7772-C81C-70B55299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3F25E-7FA3-9934-7387-C2DA3C7C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5470-E3B7-2C4F-9EBE-43940CB6E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9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66A2-A917-3577-F11E-DA88C4C0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70E38-50AC-8F3A-8FF2-97938182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A15B-85C8-BE42-9B7C-FA8C172E94E1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3000C-6D98-519D-C89F-02D6C34F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3C45B-9E48-DA73-1AC1-AE961F56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5470-E3B7-2C4F-9EBE-43940CB6E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1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EFB9F-E1AC-D555-5325-02A7E138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A15B-85C8-BE42-9B7C-FA8C172E94E1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E91C5-0C02-B87C-42A0-0CB106EE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1B6FF-3B06-AFC6-0E73-DA312E64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5470-E3B7-2C4F-9EBE-43940CB6E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3A57-CA95-B91E-4109-A994B49D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D9EFA-051A-1BD4-1D05-DFC64F9D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8366C-5A1B-65CE-729F-DFE2FE2EC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2B6FC-D68D-809D-9B15-5FC1FCB0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A15B-85C8-BE42-9B7C-FA8C172E94E1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22AFE-E3A4-7A5C-D305-25F95AEC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22A57-17EC-8E4B-537F-442C1DBD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5470-E3B7-2C4F-9EBE-43940CB6E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7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22A6-A4BA-416B-2911-B0AA758A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9D54D-8499-48EE-D371-F615AC529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C6A26-8996-EF5A-4700-62F7A03BD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D0B12-95CB-5A3E-0399-12FD6448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A15B-85C8-BE42-9B7C-FA8C172E94E1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39FE6-A914-E50F-09C8-6256CCF7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F8AAB-D169-3735-8031-C58ED3C8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5470-E3B7-2C4F-9EBE-43940CB6E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2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F51D2-EBC2-CE58-CE82-543BAEB9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D7A8B-159A-F4EC-458C-409545366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5279D-2AB7-466F-89E8-F2C9C54B6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CA15B-85C8-BE42-9B7C-FA8C172E94E1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14959-B715-2B6C-FD45-03D44D1C8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75D25-413A-AC50-0D07-3D45BA13B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B5470-E3B7-2C4F-9EBE-43940CB6E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3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AB5D248-830F-9A2B-EE40-A23640D53251}"/>
              </a:ext>
            </a:extLst>
          </p:cNvPr>
          <p:cNvSpPr txBox="1"/>
          <p:nvPr/>
        </p:nvSpPr>
        <p:spPr>
          <a:xfrm>
            <a:off x="1828799" y="1385859"/>
            <a:ext cx="8169966" cy="3781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A logo of a person's head with a magnifying glass&#10;&#10;Description automatically generated">
            <a:extLst>
              <a:ext uri="{FF2B5EF4-FFF2-40B4-BE49-F238E27FC236}">
                <a16:creationId xmlns:a16="http://schemas.microsoft.com/office/drawing/2014/main" id="{D20D6F3C-9326-F17C-9193-623CD32584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4193" t="14219" r="14711" b="15385"/>
          <a:stretch/>
        </p:blipFill>
        <p:spPr>
          <a:xfrm>
            <a:off x="2425148" y="1797683"/>
            <a:ext cx="2987214" cy="2957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DA9787-4C7F-C63D-05AB-1A45AE8FE774}"/>
              </a:ext>
            </a:extLst>
          </p:cNvPr>
          <p:cNvSpPr txBox="1"/>
          <p:nvPr/>
        </p:nvSpPr>
        <p:spPr>
          <a:xfrm>
            <a:off x="5615609" y="2186491"/>
            <a:ext cx="4114800" cy="2380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6000" b="1" spc="-150" dirty="0">
                <a:solidFill>
                  <a:srgbClr val="206386"/>
                </a:solidFill>
                <a:latin typeface="Helvetica" pitchFamily="2" charset="0"/>
                <a:ea typeface="GungSeo" pitchFamily="2" charset="-127"/>
              </a:rPr>
              <a:t>Neuro</a:t>
            </a:r>
          </a:p>
          <a:p>
            <a:pPr>
              <a:lnSpc>
                <a:spcPct val="85000"/>
              </a:lnSpc>
            </a:pPr>
            <a:r>
              <a:rPr lang="en-US" sz="6000" b="1" spc="-150" dirty="0">
                <a:solidFill>
                  <a:srgbClr val="206386"/>
                </a:solidFill>
                <a:latin typeface="Helvetica" pitchFamily="2" charset="0"/>
                <a:ea typeface="GungSeo" pitchFamily="2" charset="-127"/>
              </a:rPr>
              <a:t>Databases</a:t>
            </a:r>
          </a:p>
          <a:p>
            <a:pPr>
              <a:lnSpc>
                <a:spcPct val="90000"/>
              </a:lnSpc>
            </a:pPr>
            <a:r>
              <a:rPr lang="en-US" sz="4800" spc="-150" dirty="0">
                <a:solidFill>
                  <a:srgbClr val="63B5D3"/>
                </a:solidFill>
                <a:latin typeface="Helvetica" pitchFamily="2" charset="0"/>
                <a:ea typeface="GungSeo" pitchFamily="2" charset="-127"/>
              </a:rPr>
              <a:t>Search Engine</a:t>
            </a:r>
          </a:p>
        </p:txBody>
      </p:sp>
    </p:spTree>
    <p:extLst>
      <p:ext uri="{BB962C8B-B14F-4D97-AF65-F5344CB8AC3E}">
        <p14:creationId xmlns:p14="http://schemas.microsoft.com/office/powerpoint/2010/main" val="300438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1C7EC5E-8406-33A5-173D-DB4C6F368C6E}"/>
              </a:ext>
            </a:extLst>
          </p:cNvPr>
          <p:cNvSpPr txBox="1"/>
          <p:nvPr/>
        </p:nvSpPr>
        <p:spPr>
          <a:xfrm>
            <a:off x="458856" y="749003"/>
            <a:ext cx="5497996" cy="551901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BDB1D-70CF-012C-F5E3-1272E7B255F5}"/>
              </a:ext>
            </a:extLst>
          </p:cNvPr>
          <p:cNvSpPr txBox="1"/>
          <p:nvPr/>
        </p:nvSpPr>
        <p:spPr>
          <a:xfrm>
            <a:off x="814180" y="4705735"/>
            <a:ext cx="4787349" cy="136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4800" spc="-150" dirty="0">
                <a:solidFill>
                  <a:srgbClr val="63B5D3"/>
                </a:solidFill>
                <a:latin typeface="Helvetica" pitchFamily="2" charset="0"/>
                <a:ea typeface="GungSeo" pitchFamily="2" charset="-127"/>
              </a:rPr>
              <a:t>Search </a:t>
            </a:r>
          </a:p>
          <a:p>
            <a:pPr algn="ctr">
              <a:lnSpc>
                <a:spcPct val="85000"/>
              </a:lnSpc>
            </a:pPr>
            <a:r>
              <a:rPr lang="en-US" sz="4800" b="1" spc="-150" dirty="0">
                <a:solidFill>
                  <a:srgbClr val="63B5D3"/>
                </a:solidFill>
                <a:latin typeface="Helvetica" pitchFamily="2" charset="0"/>
                <a:ea typeface="GungSeo" pitchFamily="2" charset="-127"/>
              </a:rPr>
              <a:t>Datasets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2C5E5-700E-DB55-82D4-D30725897420}"/>
              </a:ext>
            </a:extLst>
          </p:cNvPr>
          <p:cNvSpPr txBox="1"/>
          <p:nvPr/>
        </p:nvSpPr>
        <p:spPr>
          <a:xfrm>
            <a:off x="6174681" y="749003"/>
            <a:ext cx="5497996" cy="551901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5F18540A-BDE5-BCE6-9976-26D607B99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229" y="1416071"/>
            <a:ext cx="46609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9B2757-1663-3446-C2AE-6FD6D0245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820" y="2511032"/>
            <a:ext cx="4735719" cy="585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09FA28-1E5A-0F31-E63C-7C6BFF79D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8487" y="3229860"/>
            <a:ext cx="3010384" cy="1038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0A11B3-84EE-2DD1-DCCC-FC83DA0E2FF2}"/>
              </a:ext>
            </a:extLst>
          </p:cNvPr>
          <p:cNvSpPr txBox="1"/>
          <p:nvPr/>
        </p:nvSpPr>
        <p:spPr>
          <a:xfrm>
            <a:off x="6530005" y="4705735"/>
            <a:ext cx="4787349" cy="136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4800" spc="-150" dirty="0">
                <a:solidFill>
                  <a:srgbClr val="63B5D3"/>
                </a:solidFill>
                <a:latin typeface="Helvetica" pitchFamily="2" charset="0"/>
                <a:ea typeface="GungSeo" pitchFamily="2" charset="-127"/>
              </a:rPr>
              <a:t>Search </a:t>
            </a:r>
          </a:p>
          <a:p>
            <a:pPr algn="ctr">
              <a:lnSpc>
                <a:spcPct val="85000"/>
              </a:lnSpc>
            </a:pPr>
            <a:r>
              <a:rPr lang="en-US" sz="4800" b="1" spc="-150" dirty="0">
                <a:solidFill>
                  <a:srgbClr val="63B5D3"/>
                </a:solidFill>
                <a:latin typeface="Helvetica" pitchFamily="2" charset="0"/>
                <a:ea typeface="GungSeo" pitchFamily="2" charset="-127"/>
              </a:rPr>
              <a:t>Cell &amp; Neurons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286C44-5EDD-B50A-F9B6-8A291EA1BA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8670" y="1732553"/>
            <a:ext cx="3638367" cy="1043436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00342C3-FA94-5C42-6E42-62D65729A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0" b="13083"/>
          <a:stretch/>
        </p:blipFill>
        <p:spPr bwMode="auto">
          <a:xfrm>
            <a:off x="1560765" y="2961861"/>
            <a:ext cx="3269974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44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11</Words>
  <Application>Microsoft Macintosh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Markson Chen</dc:creator>
  <cp:lastModifiedBy>Markson Chen</cp:lastModifiedBy>
  <cp:revision>2</cp:revision>
  <dcterms:created xsi:type="dcterms:W3CDTF">2023-10-29T01:15:53Z</dcterms:created>
  <dcterms:modified xsi:type="dcterms:W3CDTF">2023-10-29T13:40:14Z</dcterms:modified>
</cp:coreProperties>
</file>