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2"/>
  </p:notesMasterIdLst>
  <p:sldIdLst>
    <p:sldId id="256" r:id="rId2"/>
    <p:sldId id="264" r:id="rId3"/>
    <p:sldId id="257" r:id="rId4"/>
    <p:sldId id="258" r:id="rId5"/>
    <p:sldId id="261" r:id="rId6"/>
    <p:sldId id="262" r:id="rId7"/>
    <p:sldId id="260" r:id="rId8"/>
    <p:sldId id="259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660F8-554A-4428-B5C4-BB4A11400CEF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8FEF3-7212-48F2-AD41-24C23EFDE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8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EFC8-EC8F-4DED-8F54-B6DF9CD57E7F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3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78F3-0E05-4DA3-8B2E-A32A84F65819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1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9124-A577-4B18-BB69-F134B0463A19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32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7307-7F5D-4000-991F-BEF6C4782A8B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8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E2C1-F287-4CF0-90F2-8C205EEEDE1E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5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E6E-CB89-4FC6-AE07-9C90BE0D3A30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7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17EE-ED42-4913-8475-4442227D0C8B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0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6BBF-E683-442D-9490-9E15AB1ADA04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0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BE54-6081-4E66-96A7-D0DE336D9E63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2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DFDDD8-F5C2-4AC2-8134-835250070B71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72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9703-C347-488B-B26F-9BFE5FE413C4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45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917EAE-69C7-4220-A4F0-1F22CC4CF1E2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335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E1GJa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9731-2DC2-4F7C-8259-7A8FACB53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Ethereum &amp; Solidity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0DD55-67B4-4A7F-B2FF-5DFA50C836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Hackathon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72F4F-39AA-4215-9F61-8FE95A56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74D3-5897-47CA-9846-D19714F7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3ADC-EB45-44F7-B3A7-149D689B2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Ethereum is a worldwide network of computers</a:t>
            </a:r>
          </a:p>
          <a:p>
            <a:r>
              <a:rPr lang="en-US" dirty="0"/>
              <a:t>Users must pay for computation</a:t>
            </a:r>
          </a:p>
          <a:p>
            <a:r>
              <a:rPr lang="en-US" dirty="0"/>
              <a:t>Solidity is the native language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08B1E-4D75-4249-A4FC-E4961F06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2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23049-C652-4854-A9FF-1D0E4C697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36CD3-B5CB-4804-9BBF-F82269FD5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– Ethereum</a:t>
            </a:r>
          </a:p>
          <a:p>
            <a:r>
              <a:rPr lang="en-US" dirty="0"/>
              <a:t>4 – Solidity</a:t>
            </a:r>
          </a:p>
          <a:p>
            <a:r>
              <a:rPr lang="en-US" dirty="0"/>
              <a:t>5 – Function Types</a:t>
            </a:r>
          </a:p>
          <a:p>
            <a:r>
              <a:rPr lang="en-US" dirty="0"/>
              <a:t>6 – Variable Types</a:t>
            </a:r>
          </a:p>
          <a:p>
            <a:r>
              <a:rPr lang="en-US" dirty="0"/>
              <a:t>7 – Example Contract</a:t>
            </a:r>
          </a:p>
          <a:p>
            <a:r>
              <a:rPr lang="en-US" dirty="0"/>
              <a:t>8 – Remix</a:t>
            </a:r>
          </a:p>
          <a:p>
            <a:r>
              <a:rPr lang="en-US" dirty="0"/>
              <a:t>9 – Assignment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08BC6-0D73-4BD6-A04F-F5FCEB80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0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7220-152F-4B09-81BD-D2015994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7F85F-2E95-427D-88FB-5579552B1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world-wide network of computers running the Ethereum Virtual Machine (EVM)</a:t>
            </a:r>
          </a:p>
          <a:p>
            <a:r>
              <a:rPr lang="en-US" dirty="0"/>
              <a:t>Runs smart contracts – essentially just pieces of code</a:t>
            </a:r>
          </a:p>
          <a:p>
            <a:r>
              <a:rPr lang="en-US" dirty="0"/>
              <a:t>Ether is the native currency</a:t>
            </a:r>
          </a:p>
          <a:p>
            <a:r>
              <a:rPr lang="en-US" dirty="0"/>
              <a:t>Transactions cost gas – it costs money to call functions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72295-9570-4F73-A44E-B7677B4F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4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963A5-5E46-4A49-96D9-02B925E4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D6A32-D211-467F-91EC-E9F35EAD4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JavaScript </a:t>
            </a:r>
          </a:p>
          <a:p>
            <a:r>
              <a:rPr lang="en-US" dirty="0"/>
              <a:t>Statically typed language</a:t>
            </a:r>
          </a:p>
          <a:p>
            <a:r>
              <a:rPr lang="en-US" dirty="0"/>
              <a:t>.sol file extension</a:t>
            </a:r>
          </a:p>
          <a:p>
            <a:r>
              <a:rPr lang="en-US" dirty="0"/>
              <a:t>Use Remix – in browser 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170C2-B885-4137-879A-2CDEC85D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9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5173-1A53-449B-A882-130A6D78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25C77-C7B6-4A57-B7A2-F0CF88CBC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function name() types </a:t>
            </a:r>
          </a:p>
          <a:p>
            <a:endParaRPr lang="en-US" dirty="0"/>
          </a:p>
          <a:p>
            <a:r>
              <a:rPr lang="en-US" dirty="0"/>
              <a:t>public – anyone can call it</a:t>
            </a:r>
          </a:p>
          <a:p>
            <a:r>
              <a:rPr lang="en-US" dirty="0"/>
              <a:t>private – can only be called within the contract</a:t>
            </a:r>
          </a:p>
          <a:p>
            <a:r>
              <a:rPr lang="en-US" dirty="0"/>
              <a:t>view – returns data, does not modify any data</a:t>
            </a:r>
          </a:p>
          <a:p>
            <a:r>
              <a:rPr lang="en-US" dirty="0"/>
              <a:t>payable – send Ether when calling</a:t>
            </a:r>
          </a:p>
          <a:p>
            <a:r>
              <a:rPr lang="en-US" dirty="0"/>
              <a:t>returns (</a:t>
            </a:r>
            <a:r>
              <a:rPr lang="en-US" dirty="0" err="1"/>
              <a:t>varType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Many more built in functions!</a:t>
            </a:r>
          </a:p>
          <a:p>
            <a:r>
              <a:rPr lang="en-US" dirty="0"/>
              <a:t>Cannot return data from functions that modify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A7345-9EFE-4B34-969E-C7C69357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62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2DEDE-FA31-4F7E-B111-068127F1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0DB07-0760-4E71-BCBF-1CE9E91A4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– holds an Ethereum address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bool </a:t>
            </a:r>
          </a:p>
          <a:p>
            <a:r>
              <a:rPr lang="en-US" dirty="0"/>
              <a:t>fixed/</a:t>
            </a:r>
            <a:r>
              <a:rPr lang="en-US" dirty="0" err="1"/>
              <a:t>ufixed</a:t>
            </a:r>
            <a:r>
              <a:rPr lang="en-US" dirty="0"/>
              <a:t> – not fully supported by Solidity (yet)</a:t>
            </a:r>
          </a:p>
          <a:p>
            <a:r>
              <a:rPr lang="en-US" dirty="0"/>
              <a:t>int/</a:t>
            </a:r>
            <a:r>
              <a:rPr lang="en-US" dirty="0" err="1"/>
              <a:t>uint</a:t>
            </a:r>
            <a:r>
              <a:rPr lang="en-US" dirty="0"/>
              <a:t> – </a:t>
            </a:r>
            <a:r>
              <a:rPr lang="en-US" dirty="0" err="1"/>
              <a:t>uint</a:t>
            </a:r>
            <a:r>
              <a:rPr lang="en-US" dirty="0"/>
              <a:t> can only be positive</a:t>
            </a:r>
          </a:p>
          <a:p>
            <a:r>
              <a:rPr lang="en-US" dirty="0"/>
              <a:t>mapping</a:t>
            </a:r>
          </a:p>
          <a:p>
            <a:r>
              <a:rPr lang="en-US" dirty="0"/>
              <a:t>string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B78CE-13CF-42C6-B69F-6249C1ED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02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ACB4-3578-4EDB-9E39-42132A37D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contract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3590EA-9FF0-4916-8C83-8F70AF8BF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2710"/>
          <a:stretch/>
        </p:blipFill>
        <p:spPr>
          <a:xfrm>
            <a:off x="3248876" y="1837951"/>
            <a:ext cx="5694247" cy="43882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A2884A-D835-43D5-BF8B-7EB51412605E}"/>
              </a:ext>
            </a:extLst>
          </p:cNvPr>
          <p:cNvSpPr txBox="1"/>
          <p:nvPr/>
        </p:nvSpPr>
        <p:spPr>
          <a:xfrm>
            <a:off x="2596326" y="2731315"/>
            <a:ext cx="64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66ED24-80B3-4478-81F4-DE9A26C2724C}"/>
              </a:ext>
            </a:extLst>
          </p:cNvPr>
          <p:cNvSpPr txBox="1"/>
          <p:nvPr/>
        </p:nvSpPr>
        <p:spPr>
          <a:xfrm>
            <a:off x="1943777" y="3499659"/>
            <a:ext cx="130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1F274-F060-4A85-9E4C-33A654C72B0F}"/>
              </a:ext>
            </a:extLst>
          </p:cNvPr>
          <p:cNvSpPr txBox="1"/>
          <p:nvPr/>
        </p:nvSpPr>
        <p:spPr>
          <a:xfrm>
            <a:off x="2459865" y="4234497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4DFAF-A54F-42E7-9614-210C9515CF96}"/>
              </a:ext>
            </a:extLst>
          </p:cNvPr>
          <p:cNvSpPr txBox="1"/>
          <p:nvPr/>
        </p:nvSpPr>
        <p:spPr>
          <a:xfrm>
            <a:off x="2459163" y="4969335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39CBFF-CA2D-4470-A35E-349FDAD0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89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E9F67-61F4-496E-B32C-B9EB086B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https://remix.ethereum.org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B3F2A3-1AB7-48CF-9C61-4EC8267F6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166" y="1854576"/>
            <a:ext cx="8571667" cy="435503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2EC36-0CE2-48DB-AE0B-3EB9B3DE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7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4CE0-B492-4B63-8DFC-55E297B8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EC502-D6E5-402D-99D5-9F54D6EE5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lottery smart contract</a:t>
            </a:r>
          </a:p>
          <a:p>
            <a:r>
              <a:rPr lang="en-US" dirty="0">
                <a:hlinkClick r:id="rId2"/>
              </a:rPr>
              <a:t>https://goo.gl/E1GJaN</a:t>
            </a:r>
            <a:endParaRPr lang="en-US" dirty="0"/>
          </a:p>
          <a:p>
            <a:r>
              <a:rPr lang="en-US" dirty="0"/>
              <a:t>Ask questions</a:t>
            </a:r>
          </a:p>
          <a:p>
            <a:r>
              <a:rPr lang="en-US" dirty="0"/>
              <a:t>Have fun!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58EAA-23F5-42F2-B3EA-24D7EA81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303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433</TotalTime>
  <Words>234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Ethereum &amp; Solidity</vt:lpstr>
      <vt:lpstr>Table of Contents</vt:lpstr>
      <vt:lpstr>Ethereum</vt:lpstr>
      <vt:lpstr>Solidity</vt:lpstr>
      <vt:lpstr>Function types</vt:lpstr>
      <vt:lpstr>Variable types</vt:lpstr>
      <vt:lpstr>Example contract</vt:lpstr>
      <vt:lpstr>https://remix.ethereum.org</vt:lpstr>
      <vt:lpstr>Assignment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 &amp; Solidity</dc:title>
  <dc:creator>Deryck Gebe</dc:creator>
  <cp:lastModifiedBy>Deryck Gebe</cp:lastModifiedBy>
  <cp:revision>23</cp:revision>
  <dcterms:created xsi:type="dcterms:W3CDTF">2018-05-11T23:58:19Z</dcterms:created>
  <dcterms:modified xsi:type="dcterms:W3CDTF">2018-05-21T23:36:41Z</dcterms:modified>
</cp:coreProperties>
</file>