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3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1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2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8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7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0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0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2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35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E1GJ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9731-2DC2-4F7C-8259-7A8FACB53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Ethereum &amp; Solidity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0DD55-67B4-4A7F-B2FF-5DFA50C83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Hackathon 2018</a:t>
            </a:r>
          </a:p>
        </p:txBody>
      </p:sp>
    </p:spTree>
    <p:extLst>
      <p:ext uri="{BB962C8B-B14F-4D97-AF65-F5344CB8AC3E}">
        <p14:creationId xmlns:p14="http://schemas.microsoft.com/office/powerpoint/2010/main" val="139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7220-152F-4B09-81BD-D2015994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F85F-2E95-427D-88FB-5579552B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world-wide network of computers running the Ethereum Virtual Machine (EVM)</a:t>
            </a:r>
          </a:p>
          <a:p>
            <a:r>
              <a:rPr lang="en-US" dirty="0"/>
              <a:t>Runs smart contracts – essentially just pieces of code</a:t>
            </a:r>
          </a:p>
          <a:p>
            <a:r>
              <a:rPr lang="en-US" dirty="0"/>
              <a:t>Ether is the native currency</a:t>
            </a:r>
          </a:p>
          <a:p>
            <a:r>
              <a:rPr lang="en-US" dirty="0"/>
              <a:t>Transactions cost gas – it costs money to call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4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63A5-5E46-4A49-96D9-02B925E4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6A32-D211-467F-91EC-E9F35EAD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JavaScript </a:t>
            </a:r>
          </a:p>
          <a:p>
            <a:r>
              <a:rPr lang="en-US" dirty="0"/>
              <a:t>Statically typed language</a:t>
            </a:r>
          </a:p>
          <a:p>
            <a:r>
              <a:rPr lang="en-US" dirty="0"/>
              <a:t>.sol file extension</a:t>
            </a:r>
          </a:p>
          <a:p>
            <a:r>
              <a:rPr lang="en-US" dirty="0"/>
              <a:t>Use Remix – in browser IDE</a:t>
            </a:r>
          </a:p>
        </p:txBody>
      </p:sp>
    </p:spTree>
    <p:extLst>
      <p:ext uri="{BB962C8B-B14F-4D97-AF65-F5344CB8AC3E}">
        <p14:creationId xmlns:p14="http://schemas.microsoft.com/office/powerpoint/2010/main" val="270989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5173-1A53-449B-A882-130A6D78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25C77-C7B6-4A57-B7A2-F0CF88CB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name() types </a:t>
            </a:r>
          </a:p>
          <a:p>
            <a:endParaRPr lang="en-US" dirty="0"/>
          </a:p>
          <a:p>
            <a:r>
              <a:rPr lang="en-US" dirty="0"/>
              <a:t>public – anyone can call it</a:t>
            </a:r>
          </a:p>
          <a:p>
            <a:r>
              <a:rPr lang="en-US" dirty="0"/>
              <a:t>private – can only be called within the contract</a:t>
            </a:r>
          </a:p>
          <a:p>
            <a:r>
              <a:rPr lang="en-US" dirty="0"/>
              <a:t>view – returns data, does not modify any data</a:t>
            </a:r>
          </a:p>
          <a:p>
            <a:r>
              <a:rPr lang="en-US" dirty="0"/>
              <a:t>payable – send Ether when calling</a:t>
            </a:r>
          </a:p>
          <a:p>
            <a:r>
              <a:rPr lang="en-US" dirty="0"/>
              <a:t>returns (</a:t>
            </a:r>
            <a:r>
              <a:rPr lang="en-US" dirty="0" err="1"/>
              <a:t>varType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Many more built in functions!</a:t>
            </a:r>
          </a:p>
          <a:p>
            <a:r>
              <a:rPr lang="en-US" dirty="0"/>
              <a:t>Cannot return data from functions that modify data</a:t>
            </a:r>
          </a:p>
        </p:txBody>
      </p:sp>
    </p:spTree>
    <p:extLst>
      <p:ext uri="{BB962C8B-B14F-4D97-AF65-F5344CB8AC3E}">
        <p14:creationId xmlns:p14="http://schemas.microsoft.com/office/powerpoint/2010/main" val="46262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DEDE-FA31-4F7E-B111-068127F1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DB07-0760-4E71-BCBF-1CE9E91A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– holds an Ethereum address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bool </a:t>
            </a:r>
          </a:p>
          <a:p>
            <a:r>
              <a:rPr lang="en-US" dirty="0"/>
              <a:t>fixed/</a:t>
            </a:r>
            <a:r>
              <a:rPr lang="en-US" dirty="0" err="1"/>
              <a:t>ufixed</a:t>
            </a:r>
            <a:r>
              <a:rPr lang="en-US" dirty="0"/>
              <a:t> – not fully supported by Solidity (yet)</a:t>
            </a:r>
          </a:p>
          <a:p>
            <a:r>
              <a:rPr lang="en-US" dirty="0"/>
              <a:t>int/</a:t>
            </a:r>
            <a:r>
              <a:rPr lang="en-US" dirty="0" err="1"/>
              <a:t>uint</a:t>
            </a:r>
            <a:r>
              <a:rPr lang="en-US" dirty="0"/>
              <a:t> – </a:t>
            </a:r>
            <a:r>
              <a:rPr lang="en-US" dirty="0" err="1"/>
              <a:t>uint</a:t>
            </a:r>
            <a:r>
              <a:rPr lang="en-US" dirty="0"/>
              <a:t> can only be positive</a:t>
            </a:r>
          </a:p>
          <a:p>
            <a:r>
              <a:rPr lang="en-US" dirty="0"/>
              <a:t>mapping</a:t>
            </a:r>
          </a:p>
          <a:p>
            <a:r>
              <a:rPr lang="en-US" dirty="0"/>
              <a:t>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2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ACB4-3578-4EDB-9E39-42132A37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contract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590EA-9FF0-4916-8C83-8F70AF8BF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710"/>
          <a:stretch/>
        </p:blipFill>
        <p:spPr>
          <a:xfrm>
            <a:off x="3248876" y="1837951"/>
            <a:ext cx="5694247" cy="43882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2884A-D835-43D5-BF8B-7EB51412605E}"/>
              </a:ext>
            </a:extLst>
          </p:cNvPr>
          <p:cNvSpPr txBox="1"/>
          <p:nvPr/>
        </p:nvSpPr>
        <p:spPr>
          <a:xfrm>
            <a:off x="2596326" y="2731315"/>
            <a:ext cx="6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6ED24-80B3-4478-81F4-DE9A26C2724C}"/>
              </a:ext>
            </a:extLst>
          </p:cNvPr>
          <p:cNvSpPr txBox="1"/>
          <p:nvPr/>
        </p:nvSpPr>
        <p:spPr>
          <a:xfrm>
            <a:off x="1943777" y="3499659"/>
            <a:ext cx="13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1F274-F060-4A85-9E4C-33A654C72B0F}"/>
              </a:ext>
            </a:extLst>
          </p:cNvPr>
          <p:cNvSpPr txBox="1"/>
          <p:nvPr/>
        </p:nvSpPr>
        <p:spPr>
          <a:xfrm>
            <a:off x="2459865" y="4234497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4DFAF-A54F-42E7-9614-210C9515CF96}"/>
              </a:ext>
            </a:extLst>
          </p:cNvPr>
          <p:cNvSpPr txBox="1"/>
          <p:nvPr/>
        </p:nvSpPr>
        <p:spPr>
          <a:xfrm>
            <a:off x="2459163" y="4969335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Setter</a:t>
            </a:r>
          </a:p>
        </p:txBody>
      </p:sp>
    </p:spTree>
    <p:extLst>
      <p:ext uri="{BB962C8B-B14F-4D97-AF65-F5344CB8AC3E}">
        <p14:creationId xmlns:p14="http://schemas.microsoft.com/office/powerpoint/2010/main" val="37468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9F67-61F4-496E-B32C-B9EB086B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https://remix.ethereum.org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3F2A3-1AB7-48CF-9C61-4EC8267F6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166" y="1854576"/>
            <a:ext cx="8571667" cy="4355032"/>
          </a:xfrm>
        </p:spPr>
      </p:pic>
    </p:spTree>
    <p:extLst>
      <p:ext uri="{BB962C8B-B14F-4D97-AF65-F5344CB8AC3E}">
        <p14:creationId xmlns:p14="http://schemas.microsoft.com/office/powerpoint/2010/main" val="147417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4CE0-B492-4B63-8DFC-55E297B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C502-D6E5-402D-99D5-9F54D6EE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lottery smart contract</a:t>
            </a:r>
          </a:p>
          <a:p>
            <a:r>
              <a:rPr lang="en-US" dirty="0">
                <a:hlinkClick r:id="rId2"/>
              </a:rPr>
              <a:t>https://goo.gl/E1GJaN</a:t>
            </a:r>
            <a:endParaRPr lang="en-US" dirty="0"/>
          </a:p>
          <a:p>
            <a:r>
              <a:rPr lang="en-US" dirty="0"/>
              <a:t>Ask questions</a:t>
            </a:r>
          </a:p>
          <a:p>
            <a:r>
              <a:rPr lang="en-US" dirty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26990303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</TotalTime>
  <Words>179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Ethereum &amp; Solidity</vt:lpstr>
      <vt:lpstr>Ethereum</vt:lpstr>
      <vt:lpstr>Solidity</vt:lpstr>
      <vt:lpstr>Function types</vt:lpstr>
      <vt:lpstr>Variable types</vt:lpstr>
      <vt:lpstr>Example contract</vt:lpstr>
      <vt:lpstr>https://remix.ethereum.org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&amp; Solidity</dc:title>
  <dc:creator>Deryck Gebe</dc:creator>
  <cp:lastModifiedBy>Deryck Gebe</cp:lastModifiedBy>
  <cp:revision>20</cp:revision>
  <dcterms:created xsi:type="dcterms:W3CDTF">2018-05-11T23:58:19Z</dcterms:created>
  <dcterms:modified xsi:type="dcterms:W3CDTF">2018-05-13T22:41:27Z</dcterms:modified>
</cp:coreProperties>
</file>