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25203150" cy="36004500"/>
  <p:notesSz cx="6858000" cy="9715500"/>
  <p:defaultTextStyle>
    <a:defPPr>
      <a:defRPr lang="de-DE"/>
    </a:defPPr>
    <a:lvl1pPr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7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7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7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7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92"/>
    <a:srgbClr val="990000"/>
    <a:srgbClr val="800000"/>
    <a:srgbClr val="0051A1"/>
    <a:srgbClr val="FFFF99"/>
    <a:srgbClr val="ED1515"/>
    <a:srgbClr val="0A10F8"/>
    <a:srgbClr val="CF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7E5596-BC8E-4F7F-A50C-6A0A62D6BBA6}" v="34" dt="2024-09-17T07:51:41.7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77" autoAdjust="0"/>
    <p:restoredTop sz="91657" autoAdjust="0"/>
  </p:normalViewPr>
  <p:slideViewPr>
    <p:cSldViewPr snapToObjects="1">
      <p:cViewPr>
        <p:scale>
          <a:sx n="25" d="100"/>
          <a:sy n="25" d="100"/>
        </p:scale>
        <p:origin x="660" y="-2766"/>
      </p:cViewPr>
      <p:guideLst>
        <p:guide orient="horz" pos="11340"/>
        <p:guide pos="7938"/>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Vierlinger" userId="ff761f82586b68e6" providerId="LiveId" clId="{8D7E5596-BC8E-4F7F-A50C-6A0A62D6BBA6}"/>
    <pc:docChg chg="undo redo custSel modSld">
      <pc:chgData name="Luca Vierlinger" userId="ff761f82586b68e6" providerId="LiveId" clId="{8D7E5596-BC8E-4F7F-A50C-6A0A62D6BBA6}" dt="2024-09-17T08:05:50.556" v="1448" actId="1076"/>
      <pc:docMkLst>
        <pc:docMk/>
      </pc:docMkLst>
      <pc:sldChg chg="addSp delSp modSp mod">
        <pc:chgData name="Luca Vierlinger" userId="ff761f82586b68e6" providerId="LiveId" clId="{8D7E5596-BC8E-4F7F-A50C-6A0A62D6BBA6}" dt="2024-09-17T08:05:50.556" v="1448" actId="1076"/>
        <pc:sldMkLst>
          <pc:docMk/>
          <pc:sldMk cId="0" sldId="256"/>
        </pc:sldMkLst>
        <pc:spChg chg="del mod">
          <ac:chgData name="Luca Vierlinger" userId="ff761f82586b68e6" providerId="LiveId" clId="{8D7E5596-BC8E-4F7F-A50C-6A0A62D6BBA6}" dt="2024-09-17T08:01:41.671" v="1421" actId="478"/>
          <ac:spMkLst>
            <pc:docMk/>
            <pc:sldMk cId="0" sldId="256"/>
            <ac:spMk id="6" creationId="{76863B88-F104-AE4C-69E7-817BAE9313CA}"/>
          </ac:spMkLst>
        </pc:spChg>
        <pc:spChg chg="add mod">
          <ac:chgData name="Luca Vierlinger" userId="ff761f82586b68e6" providerId="LiveId" clId="{8D7E5596-BC8E-4F7F-A50C-6A0A62D6BBA6}" dt="2024-09-17T08:05:50.556" v="1448" actId="1076"/>
          <ac:spMkLst>
            <pc:docMk/>
            <pc:sldMk cId="0" sldId="256"/>
            <ac:spMk id="11" creationId="{F0B7F327-0AA5-B0EC-8765-63BF1D1F3398}"/>
          </ac:spMkLst>
        </pc:spChg>
        <pc:spChg chg="add del mod">
          <ac:chgData name="Luca Vierlinger" userId="ff761f82586b68e6" providerId="LiveId" clId="{8D7E5596-BC8E-4F7F-A50C-6A0A62D6BBA6}" dt="2024-09-17T08:01:35.670" v="1418" actId="478"/>
          <ac:spMkLst>
            <pc:docMk/>
            <pc:sldMk cId="0" sldId="256"/>
            <ac:spMk id="13" creationId="{0879B65A-E917-0F93-632E-654E27F60E13}"/>
          </ac:spMkLst>
        </pc:spChg>
        <pc:spChg chg="add del mod">
          <ac:chgData name="Luca Vierlinger" userId="ff761f82586b68e6" providerId="LiveId" clId="{8D7E5596-BC8E-4F7F-A50C-6A0A62D6BBA6}" dt="2024-09-17T08:01:37.370" v="1419" actId="478"/>
          <ac:spMkLst>
            <pc:docMk/>
            <pc:sldMk cId="0" sldId="256"/>
            <ac:spMk id="14" creationId="{CDB3209F-A653-2F95-1FFA-4D6F6A7DE265}"/>
          </ac:spMkLst>
        </pc:spChg>
        <pc:spChg chg="mod">
          <ac:chgData name="Luca Vierlinger" userId="ff761f82586b68e6" providerId="LiveId" clId="{8D7E5596-BC8E-4F7F-A50C-6A0A62D6BBA6}" dt="2024-09-17T07:20:06.908" v="714" actId="122"/>
          <ac:spMkLst>
            <pc:docMk/>
            <pc:sldMk cId="0" sldId="256"/>
            <ac:spMk id="17" creationId="{13C5270B-1BBD-C189-BC42-5D19B4877B5B}"/>
          </ac:spMkLst>
        </pc:spChg>
        <pc:spChg chg="add mod">
          <ac:chgData name="Luca Vierlinger" userId="ff761f82586b68e6" providerId="LiveId" clId="{8D7E5596-BC8E-4F7F-A50C-6A0A62D6BBA6}" dt="2024-09-17T07:12:12.350" v="539" actId="164"/>
          <ac:spMkLst>
            <pc:docMk/>
            <pc:sldMk cId="0" sldId="256"/>
            <ac:spMk id="18" creationId="{3932E8BD-6596-EDDA-806E-BE699A28B949}"/>
          </ac:spMkLst>
        </pc:spChg>
        <pc:spChg chg="add mod">
          <ac:chgData name="Luca Vierlinger" userId="ff761f82586b68e6" providerId="LiveId" clId="{8D7E5596-BC8E-4F7F-A50C-6A0A62D6BBA6}" dt="2024-09-17T07:18:35.123" v="612" actId="20577"/>
          <ac:spMkLst>
            <pc:docMk/>
            <pc:sldMk cId="0" sldId="256"/>
            <ac:spMk id="19" creationId="{2445A33D-2D10-3BE0-EEAE-E93DBC5CF1F1}"/>
          </ac:spMkLst>
        </pc:spChg>
        <pc:spChg chg="mod">
          <ac:chgData name="Luca Vierlinger" userId="ff761f82586b68e6" providerId="LiveId" clId="{8D7E5596-BC8E-4F7F-A50C-6A0A62D6BBA6}" dt="2024-09-17T08:01:57.385" v="1426" actId="1076"/>
          <ac:spMkLst>
            <pc:docMk/>
            <pc:sldMk cId="0" sldId="256"/>
            <ac:spMk id="20" creationId="{01975F02-A0BC-1C9C-1F62-65660002133E}"/>
          </ac:spMkLst>
        </pc:spChg>
        <pc:spChg chg="del mod">
          <ac:chgData name="Luca Vierlinger" userId="ff761f82586b68e6" providerId="LiveId" clId="{8D7E5596-BC8E-4F7F-A50C-6A0A62D6BBA6}" dt="2024-09-17T07:13:31.454" v="546" actId="478"/>
          <ac:spMkLst>
            <pc:docMk/>
            <pc:sldMk cId="0" sldId="256"/>
            <ac:spMk id="21" creationId="{B35A90A9-446A-147D-FCFD-D68C91DF9367}"/>
          </ac:spMkLst>
        </pc:spChg>
        <pc:spChg chg="del mod">
          <ac:chgData name="Luca Vierlinger" userId="ff761f82586b68e6" providerId="LiveId" clId="{8D7E5596-BC8E-4F7F-A50C-6A0A62D6BBA6}" dt="2024-09-17T07:03:32.975" v="472" actId="478"/>
          <ac:spMkLst>
            <pc:docMk/>
            <pc:sldMk cId="0" sldId="256"/>
            <ac:spMk id="22" creationId="{50469DFA-CB63-E251-0274-62D4DD136D06}"/>
          </ac:spMkLst>
        </pc:spChg>
        <pc:spChg chg="del mod">
          <ac:chgData name="Luca Vierlinger" userId="ff761f82586b68e6" providerId="LiveId" clId="{8D7E5596-BC8E-4F7F-A50C-6A0A62D6BBA6}" dt="2024-09-17T07:03:34.358" v="474" actId="478"/>
          <ac:spMkLst>
            <pc:docMk/>
            <pc:sldMk cId="0" sldId="256"/>
            <ac:spMk id="24" creationId="{CC23DDF3-8171-F103-A255-C9A727EA8E9D}"/>
          </ac:spMkLst>
        </pc:spChg>
        <pc:spChg chg="add del mod">
          <ac:chgData name="Luca Vierlinger" userId="ff761f82586b68e6" providerId="LiveId" clId="{8D7E5596-BC8E-4F7F-A50C-6A0A62D6BBA6}" dt="2024-09-17T08:01:34.363" v="1417" actId="478"/>
          <ac:spMkLst>
            <pc:docMk/>
            <pc:sldMk cId="0" sldId="256"/>
            <ac:spMk id="25" creationId="{6B8D1234-082B-276B-17B9-294D81D632D7}"/>
          </ac:spMkLst>
        </pc:spChg>
        <pc:spChg chg="del mod">
          <ac:chgData name="Luca Vierlinger" userId="ff761f82586b68e6" providerId="LiveId" clId="{8D7E5596-BC8E-4F7F-A50C-6A0A62D6BBA6}" dt="2024-09-17T07:17:03.910" v="588" actId="478"/>
          <ac:spMkLst>
            <pc:docMk/>
            <pc:sldMk cId="0" sldId="256"/>
            <ac:spMk id="26" creationId="{A39C858F-3D83-9186-585A-411E0113EDD8}"/>
          </ac:spMkLst>
        </pc:spChg>
        <pc:spChg chg="add mod">
          <ac:chgData name="Luca Vierlinger" userId="ff761f82586b68e6" providerId="LiveId" clId="{8D7E5596-BC8E-4F7F-A50C-6A0A62D6BBA6}" dt="2024-09-17T07:17:26.139" v="593" actId="1076"/>
          <ac:spMkLst>
            <pc:docMk/>
            <pc:sldMk cId="0" sldId="256"/>
            <ac:spMk id="27" creationId="{998EE813-3C8E-D9AD-87A3-65772E9CA166}"/>
          </ac:spMkLst>
        </pc:spChg>
        <pc:spChg chg="del mod">
          <ac:chgData name="Luca Vierlinger" userId="ff761f82586b68e6" providerId="LiveId" clId="{8D7E5596-BC8E-4F7F-A50C-6A0A62D6BBA6}" dt="2024-09-17T07:16:59.611" v="585" actId="478"/>
          <ac:spMkLst>
            <pc:docMk/>
            <pc:sldMk cId="0" sldId="256"/>
            <ac:spMk id="28" creationId="{6138CBC4-7E1E-8051-4184-D83115787411}"/>
          </ac:spMkLst>
        </pc:spChg>
        <pc:spChg chg="mod">
          <ac:chgData name="Luca Vierlinger" userId="ff761f82586b68e6" providerId="LiveId" clId="{8D7E5596-BC8E-4F7F-A50C-6A0A62D6BBA6}" dt="2024-09-17T07:13:26.749" v="544" actId="1076"/>
          <ac:spMkLst>
            <pc:docMk/>
            <pc:sldMk cId="0" sldId="256"/>
            <ac:spMk id="29" creationId="{24F436E7-F53D-F818-A00C-EE6806B90019}"/>
          </ac:spMkLst>
        </pc:spChg>
        <pc:spChg chg="del mod">
          <ac:chgData name="Luca Vierlinger" userId="ff761f82586b68e6" providerId="LiveId" clId="{8D7E5596-BC8E-4F7F-A50C-6A0A62D6BBA6}" dt="2024-09-17T07:17:01.221" v="586" actId="478"/>
          <ac:spMkLst>
            <pc:docMk/>
            <pc:sldMk cId="0" sldId="256"/>
            <ac:spMk id="30" creationId="{9A4D34AA-3024-236A-A4A0-BA51464FF9B4}"/>
          </ac:spMkLst>
        </pc:spChg>
        <pc:spChg chg="add del mod">
          <ac:chgData name="Luca Vierlinger" userId="ff761f82586b68e6" providerId="LiveId" clId="{8D7E5596-BC8E-4F7F-A50C-6A0A62D6BBA6}" dt="2024-09-17T07:18:37.788" v="614"/>
          <ac:spMkLst>
            <pc:docMk/>
            <pc:sldMk cId="0" sldId="256"/>
            <ac:spMk id="31" creationId="{35B72C68-56A5-3077-DA95-48E5C14D578F}"/>
          </ac:spMkLst>
        </pc:spChg>
        <pc:spChg chg="mod">
          <ac:chgData name="Luca Vierlinger" userId="ff761f82586b68e6" providerId="LiveId" clId="{8D7E5596-BC8E-4F7F-A50C-6A0A62D6BBA6}" dt="2024-09-17T08:05:27.513" v="1446" actId="1076"/>
          <ac:spMkLst>
            <pc:docMk/>
            <pc:sldMk cId="0" sldId="256"/>
            <ac:spMk id="36" creationId="{B77D04B0-B1B6-12CB-B177-DACE051D074A}"/>
          </ac:spMkLst>
        </pc:spChg>
        <pc:spChg chg="mod">
          <ac:chgData name="Luca Vierlinger" userId="ff761f82586b68e6" providerId="LiveId" clId="{8D7E5596-BC8E-4F7F-A50C-6A0A62D6BBA6}" dt="2024-09-17T08:04:31.222" v="1442" actId="1076"/>
          <ac:spMkLst>
            <pc:docMk/>
            <pc:sldMk cId="0" sldId="256"/>
            <ac:spMk id="37" creationId="{BE19BAF6-B23B-6B4E-1B4F-E599A4E20F1F}"/>
          </ac:spMkLst>
        </pc:spChg>
        <pc:spChg chg="mod">
          <ac:chgData name="Luca Vierlinger" userId="ff761f82586b68e6" providerId="LiveId" clId="{8D7E5596-BC8E-4F7F-A50C-6A0A62D6BBA6}" dt="2024-09-17T08:05:05.064" v="1444" actId="1076"/>
          <ac:spMkLst>
            <pc:docMk/>
            <pc:sldMk cId="0" sldId="256"/>
            <ac:spMk id="38" creationId="{0F7E4F5C-B0CA-3CEC-17C5-F8D171F71515}"/>
          </ac:spMkLst>
        </pc:spChg>
        <pc:spChg chg="add mod">
          <ac:chgData name="Luca Vierlinger" userId="ff761f82586b68e6" providerId="LiveId" clId="{8D7E5596-BC8E-4F7F-A50C-6A0A62D6BBA6}" dt="2024-09-17T08:02:05.039" v="1427" actId="123"/>
          <ac:spMkLst>
            <pc:docMk/>
            <pc:sldMk cId="0" sldId="256"/>
            <ac:spMk id="41" creationId="{AA8897D8-22E3-7EFA-058E-0ABAC18C3AB5}"/>
          </ac:spMkLst>
        </pc:spChg>
        <pc:spChg chg="add mod">
          <ac:chgData name="Luca Vierlinger" userId="ff761f82586b68e6" providerId="LiveId" clId="{8D7E5596-BC8E-4F7F-A50C-6A0A62D6BBA6}" dt="2024-09-17T08:04:08.944" v="1441" actId="1076"/>
          <ac:spMkLst>
            <pc:docMk/>
            <pc:sldMk cId="0" sldId="256"/>
            <ac:spMk id="42" creationId="{086FC74A-B677-68D0-0D08-A432BB512403}"/>
          </ac:spMkLst>
        </pc:spChg>
        <pc:spChg chg="add mod">
          <ac:chgData name="Luca Vierlinger" userId="ff761f82586b68e6" providerId="LiveId" clId="{8D7E5596-BC8E-4F7F-A50C-6A0A62D6BBA6}" dt="2024-09-17T08:03:40.120" v="1439" actId="1076"/>
          <ac:spMkLst>
            <pc:docMk/>
            <pc:sldMk cId="0" sldId="256"/>
            <ac:spMk id="43" creationId="{5D0126CD-0C26-1E2D-4F7B-02B09A9031FD}"/>
          </ac:spMkLst>
        </pc:spChg>
        <pc:spChg chg="add del">
          <ac:chgData name="Luca Vierlinger" userId="ff761f82586b68e6" providerId="LiveId" clId="{8D7E5596-BC8E-4F7F-A50C-6A0A62D6BBA6}" dt="2024-09-17T07:25:43.417" v="758" actId="22"/>
          <ac:spMkLst>
            <pc:docMk/>
            <pc:sldMk cId="0" sldId="256"/>
            <ac:spMk id="45" creationId="{897EBF3C-CC7F-47A4-55DF-70B9394819FB}"/>
          </ac:spMkLst>
        </pc:spChg>
        <pc:spChg chg="mod">
          <ac:chgData name="Luca Vierlinger" userId="ff761f82586b68e6" providerId="LiveId" clId="{8D7E5596-BC8E-4F7F-A50C-6A0A62D6BBA6}" dt="2024-09-17T06:45:41.654" v="355" actId="20577"/>
          <ac:spMkLst>
            <pc:docMk/>
            <pc:sldMk cId="0" sldId="256"/>
            <ac:spMk id="4099" creationId="{024591D9-47B5-B6DD-7E0F-21C8131DB01E}"/>
          </ac:spMkLst>
        </pc:spChg>
        <pc:spChg chg="mod">
          <ac:chgData name="Luca Vierlinger" userId="ff761f82586b68e6" providerId="LiveId" clId="{8D7E5596-BC8E-4F7F-A50C-6A0A62D6BBA6}" dt="2024-09-17T06:44:05.740" v="349" actId="20577"/>
          <ac:spMkLst>
            <pc:docMk/>
            <pc:sldMk cId="0" sldId="256"/>
            <ac:spMk id="4101" creationId="{6751D133-F3BA-86D1-6578-8CE245A3389C}"/>
          </ac:spMkLst>
        </pc:spChg>
        <pc:spChg chg="mod">
          <ac:chgData name="Luca Vierlinger" userId="ff761f82586b68e6" providerId="LiveId" clId="{8D7E5596-BC8E-4F7F-A50C-6A0A62D6BBA6}" dt="2024-09-17T07:17:33.075" v="595" actId="1076"/>
          <ac:spMkLst>
            <pc:docMk/>
            <pc:sldMk cId="0" sldId="256"/>
            <ac:spMk id="4112" creationId="{90182333-A935-3242-7A8A-4BCF673620B5}"/>
          </ac:spMkLst>
        </pc:spChg>
        <pc:grpChg chg="del mod">
          <ac:chgData name="Luca Vierlinger" userId="ff761f82586b68e6" providerId="LiveId" clId="{8D7E5596-BC8E-4F7F-A50C-6A0A62D6BBA6}" dt="2024-09-17T07:17:02.338" v="587" actId="478"/>
          <ac:grpSpMkLst>
            <pc:docMk/>
            <pc:sldMk cId="0" sldId="256"/>
            <ac:grpSpMk id="9" creationId="{9E4A0618-69CD-72B7-B8D6-8384772D1156}"/>
          </ac:grpSpMkLst>
        </pc:grpChg>
        <pc:grpChg chg="add mod">
          <ac:chgData name="Luca Vierlinger" userId="ff761f82586b68e6" providerId="LiveId" clId="{8D7E5596-BC8E-4F7F-A50C-6A0A62D6BBA6}" dt="2024-09-17T07:13:09.430" v="543" actId="1076"/>
          <ac:grpSpMkLst>
            <pc:docMk/>
            <pc:sldMk cId="0" sldId="256"/>
            <ac:grpSpMk id="23" creationId="{60FCD570-33EE-3EA4-E358-F7A455F1B919}"/>
          </ac:grpSpMkLst>
        </pc:grpChg>
        <pc:graphicFrameChg chg="del">
          <ac:chgData name="Luca Vierlinger" userId="ff761f82586b68e6" providerId="LiveId" clId="{8D7E5596-BC8E-4F7F-A50C-6A0A62D6BBA6}" dt="2024-09-17T06:44:36.849" v="353" actId="478"/>
          <ac:graphicFrameMkLst>
            <pc:docMk/>
            <pc:sldMk cId="0" sldId="256"/>
            <ac:graphicFrameMk id="8" creationId="{33A8D82A-4DC6-871B-E563-27B61AB1C957}"/>
          </ac:graphicFrameMkLst>
        </pc:graphicFrameChg>
        <pc:picChg chg="del mod">
          <ac:chgData name="Luca Vierlinger" userId="ff761f82586b68e6" providerId="LiveId" clId="{8D7E5596-BC8E-4F7F-A50C-6A0A62D6BBA6}" dt="2024-09-17T06:24:44.618" v="47" actId="478"/>
          <ac:picMkLst>
            <pc:docMk/>
            <pc:sldMk cId="0" sldId="256"/>
            <ac:picMk id="3" creationId="{3F9B92A3-CCB4-D9F3-1671-6DBC355C59C8}"/>
          </ac:picMkLst>
        </pc:picChg>
        <pc:picChg chg="del mod">
          <ac:chgData name="Luca Vierlinger" userId="ff761f82586b68e6" providerId="LiveId" clId="{8D7E5596-BC8E-4F7F-A50C-6A0A62D6BBA6}" dt="2024-09-17T06:44:32.299" v="352" actId="478"/>
          <ac:picMkLst>
            <pc:docMk/>
            <pc:sldMk cId="0" sldId="256"/>
            <ac:picMk id="4" creationId="{F177B123-35F5-DA02-6CF8-3863FBD3966E}"/>
          </ac:picMkLst>
        </pc:picChg>
        <pc:picChg chg="del mod">
          <ac:chgData name="Luca Vierlinger" userId="ff761f82586b68e6" providerId="LiveId" clId="{8D7E5596-BC8E-4F7F-A50C-6A0A62D6BBA6}" dt="2024-09-17T06:26:55.574" v="164" actId="478"/>
          <ac:picMkLst>
            <pc:docMk/>
            <pc:sldMk cId="0" sldId="256"/>
            <ac:picMk id="5" creationId="{4BB33A62-4937-9F6F-2979-5B6EED0AFE81}"/>
          </ac:picMkLst>
        </pc:picChg>
        <pc:picChg chg="del mod">
          <ac:chgData name="Luca Vierlinger" userId="ff761f82586b68e6" providerId="LiveId" clId="{8D7E5596-BC8E-4F7F-A50C-6A0A62D6BBA6}" dt="2024-09-17T08:01:42.959" v="1422" actId="478"/>
          <ac:picMkLst>
            <pc:docMk/>
            <pc:sldMk cId="0" sldId="256"/>
            <ac:picMk id="7" creationId="{FCC9E7FF-756F-653B-2DB4-0CBC688E02C1}"/>
          </ac:picMkLst>
        </pc:picChg>
        <pc:picChg chg="del mod">
          <ac:chgData name="Luca Vierlinger" userId="ff761f82586b68e6" providerId="LiveId" clId="{8D7E5596-BC8E-4F7F-A50C-6A0A62D6BBA6}" dt="2024-09-17T07:11:35.495" v="533" actId="478"/>
          <ac:picMkLst>
            <pc:docMk/>
            <pc:sldMk cId="0" sldId="256"/>
            <ac:picMk id="10" creationId="{CB173E9D-0506-5B63-B99E-7FCE1485C902}"/>
          </ac:picMkLst>
        </pc:picChg>
        <pc:picChg chg="del">
          <ac:chgData name="Luca Vierlinger" userId="ff761f82586b68e6" providerId="LiveId" clId="{8D7E5596-BC8E-4F7F-A50C-6A0A62D6BBA6}" dt="2024-09-17T06:44:30.393" v="350" actId="478"/>
          <ac:picMkLst>
            <pc:docMk/>
            <pc:sldMk cId="0" sldId="256"/>
            <ac:picMk id="12" creationId="{A78AE247-E457-47C8-FB83-0091A3EFEDAE}"/>
          </ac:picMkLst>
        </pc:picChg>
        <pc:picChg chg="add del mod">
          <ac:chgData name="Luca Vierlinger" userId="ff761f82586b68e6" providerId="LiveId" clId="{8D7E5596-BC8E-4F7F-A50C-6A0A62D6BBA6}" dt="2024-09-17T08:01:45.383" v="1424" actId="478"/>
          <ac:picMkLst>
            <pc:docMk/>
            <pc:sldMk cId="0" sldId="256"/>
            <ac:picMk id="16" creationId="{0BBB5EC2-5E19-F378-3631-8FA120738BA0}"/>
          </ac:picMkLst>
        </pc:picChg>
        <pc:picChg chg="add del mod">
          <ac:chgData name="Luca Vierlinger" userId="ff761f82586b68e6" providerId="LiveId" clId="{8D7E5596-BC8E-4F7F-A50C-6A0A62D6BBA6}" dt="2024-09-17T07:22:02.515" v="721" actId="478"/>
          <ac:picMkLst>
            <pc:docMk/>
            <pc:sldMk cId="0" sldId="256"/>
            <ac:picMk id="32" creationId="{1D751CF5-6686-18A6-C4BE-E7AA86211EC5}"/>
          </ac:picMkLst>
        </pc:picChg>
        <pc:picChg chg="add mod">
          <ac:chgData name="Luca Vierlinger" userId="ff761f82586b68e6" providerId="LiveId" clId="{8D7E5596-BC8E-4F7F-A50C-6A0A62D6BBA6}" dt="2024-09-17T08:03:16.584" v="1436" actId="1076"/>
          <ac:picMkLst>
            <pc:docMk/>
            <pc:sldMk cId="0" sldId="256"/>
            <ac:picMk id="35" creationId="{12459185-466D-2FCF-48F2-7C2E10F34C3C}"/>
          </ac:picMkLst>
        </pc:picChg>
        <pc:picChg chg="add mod">
          <ac:chgData name="Luca Vierlinger" userId="ff761f82586b68e6" providerId="LiveId" clId="{8D7E5596-BC8E-4F7F-A50C-6A0A62D6BBA6}" dt="2024-09-17T08:03:22.617" v="1437" actId="1076"/>
          <ac:picMkLst>
            <pc:docMk/>
            <pc:sldMk cId="0" sldId="256"/>
            <ac:picMk id="39" creationId="{CCFC28FE-728F-A996-4FAB-45F0B5BA2957}"/>
          </ac:picMkLst>
        </pc:picChg>
        <pc:picChg chg="add mod">
          <ac:chgData name="Luca Vierlinger" userId="ff761f82586b68e6" providerId="LiveId" clId="{8D7E5596-BC8E-4F7F-A50C-6A0A62D6BBA6}" dt="2024-09-17T08:03:33.537" v="1438" actId="1076"/>
          <ac:picMkLst>
            <pc:docMk/>
            <pc:sldMk cId="0" sldId="256"/>
            <ac:picMk id="40" creationId="{3EAC53C8-5357-2D73-82C2-AE651D9E829A}"/>
          </ac:picMkLst>
        </pc:picChg>
        <pc:picChg chg="add del mod">
          <ac:chgData name="Luca Vierlinger" userId="ff761f82586b68e6" providerId="LiveId" clId="{8D7E5596-BC8E-4F7F-A50C-6A0A62D6BBA6}" dt="2024-09-17T07:51:44.017" v="1403" actId="478"/>
          <ac:picMkLst>
            <pc:docMk/>
            <pc:sldMk cId="0" sldId="256"/>
            <ac:picMk id="47" creationId="{F3572370-E44A-FEAB-A196-9DB294FAA4D6}"/>
          </ac:picMkLst>
        </pc:picChg>
        <pc:picChg chg="add mod modCrop">
          <ac:chgData name="Luca Vierlinger" userId="ff761f82586b68e6" providerId="LiveId" clId="{8D7E5596-BC8E-4F7F-A50C-6A0A62D6BBA6}" dt="2024-09-17T07:52:18.501" v="1414" actId="1076"/>
          <ac:picMkLst>
            <pc:docMk/>
            <pc:sldMk cId="0" sldId="256"/>
            <ac:picMk id="49" creationId="{4E343609-8895-2D9B-8AF3-0B3D61C438C5}"/>
          </ac:picMkLst>
        </pc:picChg>
      </pc:sldChg>
    </pc:docChg>
  </pc:docChgLst>
  <pc:docChgLst>
    <pc:chgData name="Markus Seitz" userId="bb0021fd2d343b5d" providerId="LiveId" clId="{7DC57EA3-9C30-456F-9BCA-0F3566C78833}"/>
    <pc:docChg chg="undo custSel modSld">
      <pc:chgData name="Markus Seitz" userId="bb0021fd2d343b5d" providerId="LiveId" clId="{7DC57EA3-9C30-456F-9BCA-0F3566C78833}" dt="2024-09-17T16:55:47.077" v="977" actId="465"/>
      <pc:docMkLst>
        <pc:docMk/>
      </pc:docMkLst>
      <pc:sldChg chg="addSp delSp modSp mod">
        <pc:chgData name="Markus Seitz" userId="bb0021fd2d343b5d" providerId="LiveId" clId="{7DC57EA3-9C30-456F-9BCA-0F3566C78833}" dt="2024-09-17T16:55:47.077" v="977" actId="465"/>
        <pc:sldMkLst>
          <pc:docMk/>
          <pc:sldMk cId="0" sldId="256"/>
        </pc:sldMkLst>
        <pc:spChg chg="add mod">
          <ac:chgData name="Markus Seitz" userId="bb0021fd2d343b5d" providerId="LiveId" clId="{7DC57EA3-9C30-456F-9BCA-0F3566C78833}" dt="2024-09-17T16:40:37.775" v="423" actId="1035"/>
          <ac:spMkLst>
            <pc:docMk/>
            <pc:sldMk cId="0" sldId="256"/>
            <ac:spMk id="3" creationId="{5AB51DE6-0D93-916E-A4A9-F096542E0657}"/>
          </ac:spMkLst>
        </pc:spChg>
        <pc:spChg chg="add mod">
          <ac:chgData name="Markus Seitz" userId="bb0021fd2d343b5d" providerId="LiveId" clId="{7DC57EA3-9C30-456F-9BCA-0F3566C78833}" dt="2024-09-17T16:40:37.775" v="423" actId="1035"/>
          <ac:spMkLst>
            <pc:docMk/>
            <pc:sldMk cId="0" sldId="256"/>
            <ac:spMk id="4" creationId="{66C254ED-8C06-5469-1375-A8B734BBE3C6}"/>
          </ac:spMkLst>
        </pc:spChg>
        <pc:spChg chg="add mod">
          <ac:chgData name="Markus Seitz" userId="bb0021fd2d343b5d" providerId="LiveId" clId="{7DC57EA3-9C30-456F-9BCA-0F3566C78833}" dt="2024-09-17T16:52:08.660" v="855" actId="692"/>
          <ac:spMkLst>
            <pc:docMk/>
            <pc:sldMk cId="0" sldId="256"/>
            <ac:spMk id="5" creationId="{6F15150C-0501-0C0E-C930-28A013CC00E5}"/>
          </ac:spMkLst>
        </pc:spChg>
        <pc:spChg chg="add mod">
          <ac:chgData name="Markus Seitz" userId="bb0021fd2d343b5d" providerId="LiveId" clId="{7DC57EA3-9C30-456F-9BCA-0F3566C78833}" dt="2024-09-17T16:55:47.077" v="977" actId="465"/>
          <ac:spMkLst>
            <pc:docMk/>
            <pc:sldMk cId="0" sldId="256"/>
            <ac:spMk id="6" creationId="{CD117676-C49D-1CA1-76E8-AC13220DF04B}"/>
          </ac:spMkLst>
        </pc:spChg>
        <pc:spChg chg="add mod">
          <ac:chgData name="Markus Seitz" userId="bb0021fd2d343b5d" providerId="LiveId" clId="{7DC57EA3-9C30-456F-9BCA-0F3566C78833}" dt="2024-09-17T16:55:47.077" v="977" actId="465"/>
          <ac:spMkLst>
            <pc:docMk/>
            <pc:sldMk cId="0" sldId="256"/>
            <ac:spMk id="7" creationId="{965E525F-3102-1B56-0ABF-DFBB33BC47FA}"/>
          </ac:spMkLst>
        </pc:spChg>
        <pc:spChg chg="add mod">
          <ac:chgData name="Markus Seitz" userId="bb0021fd2d343b5d" providerId="LiveId" clId="{7DC57EA3-9C30-456F-9BCA-0F3566C78833}" dt="2024-09-17T16:55:36.210" v="976" actId="552"/>
          <ac:spMkLst>
            <pc:docMk/>
            <pc:sldMk cId="0" sldId="256"/>
            <ac:spMk id="8" creationId="{1B5E6E7F-2588-94F5-2CDB-92C9B3142085}"/>
          </ac:spMkLst>
        </pc:spChg>
        <pc:spChg chg="del">
          <ac:chgData name="Markus Seitz" userId="bb0021fd2d343b5d" providerId="LiveId" clId="{7DC57EA3-9C30-456F-9BCA-0F3566C78833}" dt="2024-09-17T16:52:48.270" v="861" actId="478"/>
          <ac:spMkLst>
            <pc:docMk/>
            <pc:sldMk cId="0" sldId="256"/>
            <ac:spMk id="11" creationId="{F0B7F327-0AA5-B0EC-8765-63BF1D1F3398}"/>
          </ac:spMkLst>
        </pc:spChg>
        <pc:spChg chg="mod">
          <ac:chgData name="Markus Seitz" userId="bb0021fd2d343b5d" providerId="LiveId" clId="{7DC57EA3-9C30-456F-9BCA-0F3566C78833}" dt="2024-09-17T16:40:37.775" v="423" actId="1035"/>
          <ac:spMkLst>
            <pc:docMk/>
            <pc:sldMk cId="0" sldId="256"/>
            <ac:spMk id="15" creationId="{32D4DFF4-C9D4-8AED-DF7B-4126B0870ED5}"/>
          </ac:spMkLst>
        </pc:spChg>
        <pc:spChg chg="mod">
          <ac:chgData name="Markus Seitz" userId="bb0021fd2d343b5d" providerId="LiveId" clId="{7DC57EA3-9C30-456F-9BCA-0F3566C78833}" dt="2024-09-17T16:40:47.846" v="426" actId="1036"/>
          <ac:spMkLst>
            <pc:docMk/>
            <pc:sldMk cId="0" sldId="256"/>
            <ac:spMk id="17" creationId="{13C5270B-1BBD-C189-BC42-5D19B4877B5B}"/>
          </ac:spMkLst>
        </pc:spChg>
        <pc:spChg chg="del mod topLvl">
          <ac:chgData name="Markus Seitz" userId="bb0021fd2d343b5d" providerId="LiveId" clId="{7DC57EA3-9C30-456F-9BCA-0F3566C78833}" dt="2024-09-17T16:30:53.268" v="142" actId="478"/>
          <ac:spMkLst>
            <pc:docMk/>
            <pc:sldMk cId="0" sldId="256"/>
            <ac:spMk id="18" creationId="{3932E8BD-6596-EDDA-806E-BE699A28B949}"/>
          </ac:spMkLst>
        </pc:spChg>
        <pc:spChg chg="del mod topLvl">
          <ac:chgData name="Markus Seitz" userId="bb0021fd2d343b5d" providerId="LiveId" clId="{7DC57EA3-9C30-456F-9BCA-0F3566C78833}" dt="2024-09-17T16:31:19.103" v="144" actId="478"/>
          <ac:spMkLst>
            <pc:docMk/>
            <pc:sldMk cId="0" sldId="256"/>
            <ac:spMk id="19" creationId="{2445A33D-2D10-3BE0-EEAE-E93DBC5CF1F1}"/>
          </ac:spMkLst>
        </pc:spChg>
        <pc:spChg chg="mod">
          <ac:chgData name="Markus Seitz" userId="bb0021fd2d343b5d" providerId="LiveId" clId="{7DC57EA3-9C30-456F-9BCA-0F3566C78833}" dt="2024-09-17T16:40:37.775" v="423" actId="1035"/>
          <ac:spMkLst>
            <pc:docMk/>
            <pc:sldMk cId="0" sldId="256"/>
            <ac:spMk id="20" creationId="{01975F02-A0BC-1C9C-1F62-65660002133E}"/>
          </ac:spMkLst>
        </pc:spChg>
        <pc:spChg chg="mod">
          <ac:chgData name="Markus Seitz" userId="bb0021fd2d343b5d" providerId="LiveId" clId="{7DC57EA3-9C30-456F-9BCA-0F3566C78833}" dt="2024-09-17T16:40:37.775" v="423" actId="1035"/>
          <ac:spMkLst>
            <pc:docMk/>
            <pc:sldMk cId="0" sldId="256"/>
            <ac:spMk id="29" creationId="{24F436E7-F53D-F818-A00C-EE6806B90019}"/>
          </ac:spMkLst>
        </pc:spChg>
        <pc:spChg chg="add del mod">
          <ac:chgData name="Markus Seitz" userId="bb0021fd2d343b5d" providerId="LiveId" clId="{7DC57EA3-9C30-456F-9BCA-0F3566C78833}" dt="2024-09-17T16:55:36.210" v="976" actId="552"/>
          <ac:spMkLst>
            <pc:docMk/>
            <pc:sldMk cId="0" sldId="256"/>
            <ac:spMk id="36" creationId="{B77D04B0-B1B6-12CB-B177-DACE051D074A}"/>
          </ac:spMkLst>
        </pc:spChg>
        <pc:spChg chg="del">
          <ac:chgData name="Markus Seitz" userId="bb0021fd2d343b5d" providerId="LiveId" clId="{7DC57EA3-9C30-456F-9BCA-0F3566C78833}" dt="2024-09-17T16:52:46.686" v="860" actId="478"/>
          <ac:spMkLst>
            <pc:docMk/>
            <pc:sldMk cId="0" sldId="256"/>
            <ac:spMk id="37" creationId="{BE19BAF6-B23B-6B4E-1B4F-E599A4E20F1F}"/>
          </ac:spMkLst>
        </pc:spChg>
        <pc:spChg chg="del mod">
          <ac:chgData name="Markus Seitz" userId="bb0021fd2d343b5d" providerId="LiveId" clId="{7DC57EA3-9C30-456F-9BCA-0F3566C78833}" dt="2024-09-17T16:52:44.511" v="859" actId="478"/>
          <ac:spMkLst>
            <pc:docMk/>
            <pc:sldMk cId="0" sldId="256"/>
            <ac:spMk id="38" creationId="{0F7E4F5C-B0CA-3CEC-17C5-F8D171F71515}"/>
          </ac:spMkLst>
        </pc:spChg>
        <pc:spChg chg="mod">
          <ac:chgData name="Markus Seitz" userId="bb0021fd2d343b5d" providerId="LiveId" clId="{7DC57EA3-9C30-456F-9BCA-0F3566C78833}" dt="2024-09-17T16:43:39.791" v="553" actId="14100"/>
          <ac:spMkLst>
            <pc:docMk/>
            <pc:sldMk cId="0" sldId="256"/>
            <ac:spMk id="41" creationId="{AA8897D8-22E3-7EFA-058E-0ABAC18C3AB5}"/>
          </ac:spMkLst>
        </pc:spChg>
        <pc:spChg chg="mod">
          <ac:chgData name="Markus Seitz" userId="bb0021fd2d343b5d" providerId="LiveId" clId="{7DC57EA3-9C30-456F-9BCA-0F3566C78833}" dt="2024-09-17T16:45:36.389" v="612" actId="20577"/>
          <ac:spMkLst>
            <pc:docMk/>
            <pc:sldMk cId="0" sldId="256"/>
            <ac:spMk id="42" creationId="{086FC74A-B677-68D0-0D08-A432BB512403}"/>
          </ac:spMkLst>
        </pc:spChg>
        <pc:spChg chg="mod">
          <ac:chgData name="Markus Seitz" userId="bb0021fd2d343b5d" providerId="LiveId" clId="{7DC57EA3-9C30-456F-9BCA-0F3566C78833}" dt="2024-09-17T16:44:13.165" v="554" actId="1076"/>
          <ac:spMkLst>
            <pc:docMk/>
            <pc:sldMk cId="0" sldId="256"/>
            <ac:spMk id="43" creationId="{5D0126CD-0C26-1E2D-4F7B-02B09A9031FD}"/>
          </ac:spMkLst>
        </pc:spChg>
        <pc:spChg chg="mod">
          <ac:chgData name="Markus Seitz" userId="bb0021fd2d343b5d" providerId="LiveId" clId="{7DC57EA3-9C30-456F-9BCA-0F3566C78833}" dt="2024-09-17T16:46:39.282" v="632" actId="1037"/>
          <ac:spMkLst>
            <pc:docMk/>
            <pc:sldMk cId="0" sldId="256"/>
            <ac:spMk id="4100" creationId="{4161CEA1-CCA0-3085-8652-3F0D37DD936A}"/>
          </ac:spMkLst>
        </pc:spChg>
        <pc:spChg chg="mod">
          <ac:chgData name="Markus Seitz" userId="bb0021fd2d343b5d" providerId="LiveId" clId="{7DC57EA3-9C30-456F-9BCA-0F3566C78833}" dt="2024-09-17T16:33:40.273" v="329" actId="255"/>
          <ac:spMkLst>
            <pc:docMk/>
            <pc:sldMk cId="0" sldId="256"/>
            <ac:spMk id="4101" creationId="{6751D133-F3BA-86D1-6578-8CE245A3389C}"/>
          </ac:spMkLst>
        </pc:spChg>
        <pc:spChg chg="mod">
          <ac:chgData name="Markus Seitz" userId="bb0021fd2d343b5d" providerId="LiveId" clId="{7DC57EA3-9C30-456F-9BCA-0F3566C78833}" dt="2024-09-17T16:40:37.775" v="423" actId="1035"/>
          <ac:spMkLst>
            <pc:docMk/>
            <pc:sldMk cId="0" sldId="256"/>
            <ac:spMk id="4112" creationId="{90182333-A935-3242-7A8A-4BCF673620B5}"/>
          </ac:spMkLst>
        </pc:spChg>
        <pc:grpChg chg="add del mod">
          <ac:chgData name="Markus Seitz" userId="bb0021fd2d343b5d" providerId="LiveId" clId="{7DC57EA3-9C30-456F-9BCA-0F3566C78833}" dt="2024-09-17T16:30:32.795" v="139" actId="165"/>
          <ac:grpSpMkLst>
            <pc:docMk/>
            <pc:sldMk cId="0" sldId="256"/>
            <ac:grpSpMk id="23" creationId="{60FCD570-33EE-3EA4-E358-F7A455F1B919}"/>
          </ac:grpSpMkLst>
        </pc:grpChg>
        <pc:picChg chg="mod">
          <ac:chgData name="Markus Seitz" userId="bb0021fd2d343b5d" providerId="LiveId" clId="{7DC57EA3-9C30-456F-9BCA-0F3566C78833}" dt="2024-09-17T16:40:47.846" v="426" actId="1036"/>
          <ac:picMkLst>
            <pc:docMk/>
            <pc:sldMk cId="0" sldId="256"/>
            <ac:picMk id="35" creationId="{12459185-466D-2FCF-48F2-7C2E10F34C3C}"/>
          </ac:picMkLst>
        </pc:picChg>
        <pc:picChg chg="mod">
          <ac:chgData name="Markus Seitz" userId="bb0021fd2d343b5d" providerId="LiveId" clId="{7DC57EA3-9C30-456F-9BCA-0F3566C78833}" dt="2024-09-17T16:51:36.500" v="851" actId="692"/>
          <ac:picMkLst>
            <pc:docMk/>
            <pc:sldMk cId="0" sldId="256"/>
            <ac:picMk id="39" creationId="{CCFC28FE-728F-A996-4FAB-45F0B5BA2957}"/>
          </ac:picMkLst>
        </pc:picChg>
        <pc:picChg chg="mod">
          <ac:chgData name="Markus Seitz" userId="bb0021fd2d343b5d" providerId="LiveId" clId="{7DC57EA3-9C30-456F-9BCA-0F3566C78833}" dt="2024-09-17T16:51:39.111" v="852" actId="692"/>
          <ac:picMkLst>
            <pc:docMk/>
            <pc:sldMk cId="0" sldId="256"/>
            <ac:picMk id="40" creationId="{3EAC53C8-5357-2D73-82C2-AE651D9E829A}"/>
          </ac:picMkLst>
        </pc:picChg>
        <pc:picChg chg="mod">
          <ac:chgData name="Markus Seitz" userId="bb0021fd2d343b5d" providerId="LiveId" clId="{7DC57EA3-9C30-456F-9BCA-0F3566C78833}" dt="2024-09-17T16:51:29.896" v="850" actId="692"/>
          <ac:picMkLst>
            <pc:docMk/>
            <pc:sldMk cId="0" sldId="256"/>
            <ac:picMk id="49" creationId="{4E343609-8895-2D9B-8AF3-0B3D61C438C5}"/>
          </ac:picMkLst>
        </pc:picChg>
        <pc:picChg chg="mod">
          <ac:chgData name="Markus Seitz" userId="bb0021fd2d343b5d" providerId="LiveId" clId="{7DC57EA3-9C30-456F-9BCA-0F3566C78833}" dt="2024-09-17T16:32:40.249" v="321" actId="1076"/>
          <ac:picMkLst>
            <pc:docMk/>
            <pc:sldMk cId="0" sldId="256"/>
            <ac:picMk id="4102" creationId="{1B64DCC8-A003-3D44-E978-404F0E832C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347B699-5C24-BC61-5691-17F3CD433BEC}"/>
              </a:ext>
            </a:extLst>
          </p:cNvPr>
          <p:cNvSpPr>
            <a:spLocks noGrp="1" noChangeArrowheads="1"/>
          </p:cNvSpPr>
          <p:nvPr>
            <p:ph type="hdr" sz="quarter"/>
          </p:nvPr>
        </p:nvSpPr>
        <p:spPr bwMode="auto">
          <a:xfrm>
            <a:off x="0" y="0"/>
            <a:ext cx="2974975" cy="455613"/>
          </a:xfrm>
          <a:prstGeom prst="rect">
            <a:avLst/>
          </a:prstGeom>
          <a:noFill/>
          <a:ln>
            <a:noFill/>
          </a:ln>
          <a:effectLst/>
        </p:spPr>
        <p:txBody>
          <a:bodyPr vert="horz" wrap="square" lIns="91308" tIns="45654" rIns="91308" bIns="45654" numCol="1" anchor="t" anchorCtr="0" compatLnSpc="1">
            <a:prstTxWarp prst="textNoShape">
              <a:avLst/>
            </a:prstTxWarp>
          </a:bodyPr>
          <a:lstStyle>
            <a:lvl1pPr eaLnBrk="0" hangingPunct="0">
              <a:defRPr sz="1200">
                <a:cs typeface="+mn-cs"/>
              </a:defRPr>
            </a:lvl1pPr>
          </a:lstStyle>
          <a:p>
            <a:pPr>
              <a:defRPr/>
            </a:pPr>
            <a:endParaRPr lang="de-DE" altLang="de-DE"/>
          </a:p>
        </p:txBody>
      </p:sp>
      <p:sp>
        <p:nvSpPr>
          <p:cNvPr id="5123" name="Rectangle 3">
            <a:extLst>
              <a:ext uri="{FF2B5EF4-FFF2-40B4-BE49-F238E27FC236}">
                <a16:creationId xmlns:a16="http://schemas.microsoft.com/office/drawing/2014/main" id="{E3C0ACD4-6AA0-3F95-64EC-674131CEAE03}"/>
              </a:ext>
            </a:extLst>
          </p:cNvPr>
          <p:cNvSpPr>
            <a:spLocks noGrp="1" noChangeArrowheads="1"/>
          </p:cNvSpPr>
          <p:nvPr>
            <p:ph type="dt" sz="quarter" idx="1"/>
          </p:nvPr>
        </p:nvSpPr>
        <p:spPr bwMode="auto">
          <a:xfrm>
            <a:off x="3890963" y="0"/>
            <a:ext cx="2973387" cy="455613"/>
          </a:xfrm>
          <a:prstGeom prst="rect">
            <a:avLst/>
          </a:prstGeom>
          <a:noFill/>
          <a:ln>
            <a:noFill/>
          </a:ln>
          <a:effectLst/>
        </p:spPr>
        <p:txBody>
          <a:bodyPr vert="horz" wrap="square" lIns="91308" tIns="45654" rIns="91308" bIns="45654" numCol="1" anchor="t" anchorCtr="0" compatLnSpc="1">
            <a:prstTxWarp prst="textNoShape">
              <a:avLst/>
            </a:prstTxWarp>
          </a:bodyPr>
          <a:lstStyle>
            <a:lvl1pPr algn="r" eaLnBrk="0" hangingPunct="0">
              <a:defRPr sz="1200">
                <a:cs typeface="+mn-cs"/>
              </a:defRPr>
            </a:lvl1pPr>
          </a:lstStyle>
          <a:p>
            <a:pPr>
              <a:defRPr/>
            </a:pPr>
            <a:endParaRPr lang="de-DE" altLang="de-DE"/>
          </a:p>
        </p:txBody>
      </p:sp>
      <p:sp>
        <p:nvSpPr>
          <p:cNvPr id="5124" name="Rectangle 4">
            <a:extLst>
              <a:ext uri="{FF2B5EF4-FFF2-40B4-BE49-F238E27FC236}">
                <a16:creationId xmlns:a16="http://schemas.microsoft.com/office/drawing/2014/main" id="{D1070278-06B6-68FC-62CA-EE6499263943}"/>
              </a:ext>
            </a:extLst>
          </p:cNvPr>
          <p:cNvSpPr>
            <a:spLocks noGrp="1" noChangeArrowheads="1"/>
          </p:cNvSpPr>
          <p:nvPr>
            <p:ph type="ftr" sz="quarter" idx="2"/>
          </p:nvPr>
        </p:nvSpPr>
        <p:spPr bwMode="auto">
          <a:xfrm>
            <a:off x="0" y="9266238"/>
            <a:ext cx="2974975" cy="455612"/>
          </a:xfrm>
          <a:prstGeom prst="rect">
            <a:avLst/>
          </a:prstGeom>
          <a:noFill/>
          <a:ln>
            <a:noFill/>
          </a:ln>
          <a:effectLst/>
        </p:spPr>
        <p:txBody>
          <a:bodyPr vert="horz" wrap="square" lIns="91308" tIns="45654" rIns="91308" bIns="45654" numCol="1" anchor="b" anchorCtr="0" compatLnSpc="1">
            <a:prstTxWarp prst="textNoShape">
              <a:avLst/>
            </a:prstTxWarp>
          </a:bodyPr>
          <a:lstStyle>
            <a:lvl1pPr eaLnBrk="0" hangingPunct="0">
              <a:defRPr sz="1200">
                <a:cs typeface="+mn-cs"/>
              </a:defRPr>
            </a:lvl1pPr>
          </a:lstStyle>
          <a:p>
            <a:pPr>
              <a:defRPr/>
            </a:pPr>
            <a:endParaRPr lang="de-DE" altLang="de-DE"/>
          </a:p>
        </p:txBody>
      </p:sp>
      <p:sp>
        <p:nvSpPr>
          <p:cNvPr id="5125" name="Rectangle 5">
            <a:extLst>
              <a:ext uri="{FF2B5EF4-FFF2-40B4-BE49-F238E27FC236}">
                <a16:creationId xmlns:a16="http://schemas.microsoft.com/office/drawing/2014/main" id="{94F73126-C2FB-58B8-2CA9-FA2C61005B2B}"/>
              </a:ext>
            </a:extLst>
          </p:cNvPr>
          <p:cNvSpPr>
            <a:spLocks noGrp="1" noChangeArrowheads="1"/>
          </p:cNvSpPr>
          <p:nvPr>
            <p:ph type="sldNum" sz="quarter" idx="3"/>
          </p:nvPr>
        </p:nvSpPr>
        <p:spPr bwMode="auto">
          <a:xfrm>
            <a:off x="3890963" y="9266238"/>
            <a:ext cx="2973387" cy="455612"/>
          </a:xfrm>
          <a:prstGeom prst="rect">
            <a:avLst/>
          </a:prstGeom>
          <a:noFill/>
          <a:ln>
            <a:noFill/>
          </a:ln>
          <a:effectLst/>
        </p:spPr>
        <p:txBody>
          <a:bodyPr vert="horz" wrap="square" lIns="91308" tIns="45654" rIns="91308" bIns="45654" numCol="1" anchor="b" anchorCtr="0" compatLnSpc="1">
            <a:prstTxWarp prst="textNoShape">
              <a:avLst/>
            </a:prstTxWarp>
          </a:bodyPr>
          <a:lstStyle>
            <a:lvl1pPr algn="r">
              <a:defRPr sz="1200"/>
            </a:lvl1pPr>
          </a:lstStyle>
          <a:p>
            <a:fld id="{D3B8384C-5593-4575-B03C-1805182723B3}"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7E7CF89-A400-8086-6906-765E18BD19EC}"/>
              </a:ext>
            </a:extLst>
          </p:cNvPr>
          <p:cNvSpPr>
            <a:spLocks noGrp="1" noChangeArrowheads="1"/>
          </p:cNvSpPr>
          <p:nvPr>
            <p:ph type="hdr" sz="quarter"/>
          </p:nvPr>
        </p:nvSpPr>
        <p:spPr bwMode="auto">
          <a:xfrm>
            <a:off x="0" y="0"/>
            <a:ext cx="2970213" cy="487363"/>
          </a:xfrm>
          <a:prstGeom prst="rect">
            <a:avLst/>
          </a:prstGeom>
          <a:noFill/>
          <a:ln>
            <a:noFill/>
          </a:ln>
          <a:effectLst/>
        </p:spPr>
        <p:txBody>
          <a:bodyPr vert="horz" wrap="square" lIns="91308" tIns="45654" rIns="91308" bIns="45654" numCol="1" anchor="t" anchorCtr="0" compatLnSpc="1">
            <a:prstTxWarp prst="textNoShape">
              <a:avLst/>
            </a:prstTxWarp>
          </a:bodyPr>
          <a:lstStyle>
            <a:lvl1pPr eaLnBrk="0" hangingPunct="0">
              <a:defRPr sz="1200">
                <a:cs typeface="+mn-cs"/>
              </a:defRPr>
            </a:lvl1pPr>
          </a:lstStyle>
          <a:p>
            <a:pPr>
              <a:defRPr/>
            </a:pPr>
            <a:endParaRPr lang="de-DE" altLang="de-DE"/>
          </a:p>
        </p:txBody>
      </p:sp>
      <p:sp>
        <p:nvSpPr>
          <p:cNvPr id="3075" name="Rectangle 3">
            <a:extLst>
              <a:ext uri="{FF2B5EF4-FFF2-40B4-BE49-F238E27FC236}">
                <a16:creationId xmlns:a16="http://schemas.microsoft.com/office/drawing/2014/main" id="{ACF6D9B2-4CFC-0580-7C0A-9B6FC3CAB2B3}"/>
              </a:ext>
            </a:extLst>
          </p:cNvPr>
          <p:cNvSpPr>
            <a:spLocks noGrp="1" noChangeArrowheads="1"/>
          </p:cNvSpPr>
          <p:nvPr>
            <p:ph type="dt" idx="1"/>
          </p:nvPr>
        </p:nvSpPr>
        <p:spPr bwMode="auto">
          <a:xfrm>
            <a:off x="3887788" y="0"/>
            <a:ext cx="2970212" cy="487363"/>
          </a:xfrm>
          <a:prstGeom prst="rect">
            <a:avLst/>
          </a:prstGeom>
          <a:noFill/>
          <a:ln>
            <a:noFill/>
          </a:ln>
          <a:effectLst/>
        </p:spPr>
        <p:txBody>
          <a:bodyPr vert="horz" wrap="square" lIns="91308" tIns="45654" rIns="91308" bIns="45654" numCol="1" anchor="t" anchorCtr="0" compatLnSpc="1">
            <a:prstTxWarp prst="textNoShape">
              <a:avLst/>
            </a:prstTxWarp>
          </a:bodyPr>
          <a:lstStyle>
            <a:lvl1pPr algn="r" eaLnBrk="0" hangingPunct="0">
              <a:defRPr sz="1200">
                <a:cs typeface="+mn-cs"/>
              </a:defRPr>
            </a:lvl1pPr>
          </a:lstStyle>
          <a:p>
            <a:pPr>
              <a:defRPr/>
            </a:pPr>
            <a:endParaRPr lang="de-DE" altLang="de-DE"/>
          </a:p>
        </p:txBody>
      </p:sp>
      <p:sp>
        <p:nvSpPr>
          <p:cNvPr id="2052" name="Rectangle 4">
            <a:extLst>
              <a:ext uri="{FF2B5EF4-FFF2-40B4-BE49-F238E27FC236}">
                <a16:creationId xmlns:a16="http://schemas.microsoft.com/office/drawing/2014/main" id="{8BADCC4B-C812-3CA4-2F63-7D72AD44243F}"/>
              </a:ext>
            </a:extLst>
          </p:cNvPr>
          <p:cNvSpPr>
            <a:spLocks noGrp="1" noRot="1" noChangeAspect="1" noChangeArrowheads="1" noTextEdit="1"/>
          </p:cNvSpPr>
          <p:nvPr>
            <p:ph type="sldImg" idx="2"/>
          </p:nvPr>
        </p:nvSpPr>
        <p:spPr bwMode="auto">
          <a:xfrm>
            <a:off x="2154238" y="728663"/>
            <a:ext cx="2551112" cy="36433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4509562D-1024-EFBD-21F9-D7624FD1D4AF}"/>
              </a:ext>
            </a:extLst>
          </p:cNvPr>
          <p:cNvSpPr>
            <a:spLocks noGrp="1" noChangeArrowheads="1"/>
          </p:cNvSpPr>
          <p:nvPr>
            <p:ph type="body" sz="quarter" idx="3"/>
          </p:nvPr>
        </p:nvSpPr>
        <p:spPr bwMode="auto">
          <a:xfrm>
            <a:off x="914400" y="4616450"/>
            <a:ext cx="5029200" cy="4370388"/>
          </a:xfrm>
          <a:prstGeom prst="rect">
            <a:avLst/>
          </a:prstGeom>
          <a:noFill/>
          <a:ln>
            <a:noFill/>
          </a:ln>
          <a:effectLst/>
        </p:spPr>
        <p:txBody>
          <a:bodyPr vert="horz" wrap="square" lIns="91308" tIns="45654" rIns="91308" bIns="45654" numCol="1" anchor="t" anchorCtr="0" compatLnSpc="1">
            <a:prstTxWarp prst="textNoShape">
              <a:avLst/>
            </a:prstTxWarp>
          </a:bodyPr>
          <a:lstStyle/>
          <a:p>
            <a:pPr lvl="0"/>
            <a:r>
              <a:rPr lang="de-DE" altLang="de-DE" noProof="0"/>
              <a:t>Klicken Sie, um die Formate des Vorlagentextes zu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3078" name="Rectangle 6">
            <a:extLst>
              <a:ext uri="{FF2B5EF4-FFF2-40B4-BE49-F238E27FC236}">
                <a16:creationId xmlns:a16="http://schemas.microsoft.com/office/drawing/2014/main" id="{E03C2BA5-796B-FB64-4CD5-276E3A4D5222}"/>
              </a:ext>
            </a:extLst>
          </p:cNvPr>
          <p:cNvSpPr>
            <a:spLocks noGrp="1" noChangeArrowheads="1"/>
          </p:cNvSpPr>
          <p:nvPr>
            <p:ph type="ftr" sz="quarter" idx="4"/>
          </p:nvPr>
        </p:nvSpPr>
        <p:spPr bwMode="auto">
          <a:xfrm>
            <a:off x="0" y="9228138"/>
            <a:ext cx="2970213" cy="487362"/>
          </a:xfrm>
          <a:prstGeom prst="rect">
            <a:avLst/>
          </a:prstGeom>
          <a:noFill/>
          <a:ln>
            <a:noFill/>
          </a:ln>
          <a:effectLst/>
        </p:spPr>
        <p:txBody>
          <a:bodyPr vert="horz" wrap="square" lIns="91308" tIns="45654" rIns="91308" bIns="45654" numCol="1" anchor="b" anchorCtr="0" compatLnSpc="1">
            <a:prstTxWarp prst="textNoShape">
              <a:avLst/>
            </a:prstTxWarp>
          </a:bodyPr>
          <a:lstStyle>
            <a:lvl1pPr eaLnBrk="0" hangingPunct="0">
              <a:defRPr sz="1200">
                <a:cs typeface="+mn-cs"/>
              </a:defRPr>
            </a:lvl1pPr>
          </a:lstStyle>
          <a:p>
            <a:pPr>
              <a:defRPr/>
            </a:pPr>
            <a:endParaRPr lang="de-DE" altLang="de-DE"/>
          </a:p>
        </p:txBody>
      </p:sp>
      <p:sp>
        <p:nvSpPr>
          <p:cNvPr id="3079" name="Rectangle 7">
            <a:extLst>
              <a:ext uri="{FF2B5EF4-FFF2-40B4-BE49-F238E27FC236}">
                <a16:creationId xmlns:a16="http://schemas.microsoft.com/office/drawing/2014/main" id="{751CEBA3-A6AF-4982-A541-1803AEDD0422}"/>
              </a:ext>
            </a:extLst>
          </p:cNvPr>
          <p:cNvSpPr>
            <a:spLocks noGrp="1" noChangeArrowheads="1"/>
          </p:cNvSpPr>
          <p:nvPr>
            <p:ph type="sldNum" sz="quarter" idx="5"/>
          </p:nvPr>
        </p:nvSpPr>
        <p:spPr bwMode="auto">
          <a:xfrm>
            <a:off x="3887788" y="9228138"/>
            <a:ext cx="2970212" cy="487362"/>
          </a:xfrm>
          <a:prstGeom prst="rect">
            <a:avLst/>
          </a:prstGeom>
          <a:noFill/>
          <a:ln>
            <a:noFill/>
          </a:ln>
          <a:effectLst/>
        </p:spPr>
        <p:txBody>
          <a:bodyPr vert="horz" wrap="square" lIns="91308" tIns="45654" rIns="91308" bIns="45654" numCol="1" anchor="b" anchorCtr="0" compatLnSpc="1">
            <a:prstTxWarp prst="textNoShape">
              <a:avLst/>
            </a:prstTxWarp>
          </a:bodyPr>
          <a:lstStyle>
            <a:lvl1pPr algn="r">
              <a:defRPr sz="1200"/>
            </a:lvl1pPr>
          </a:lstStyle>
          <a:p>
            <a:fld id="{4AAAA0A6-9709-45DE-922F-3788EAFD2875}"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309168E-C569-BF71-C589-16F013A9C4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7FBF7FB-BA78-4867-83FB-F985CD721118}" type="slidenum">
              <a:rPr lang="de-DE" altLang="de-DE"/>
              <a:pPr>
                <a:spcBef>
                  <a:spcPct val="0"/>
                </a:spcBef>
              </a:pPr>
              <a:t>1</a:t>
            </a:fld>
            <a:endParaRPr lang="de-DE" altLang="de-DE"/>
          </a:p>
        </p:txBody>
      </p:sp>
      <p:sp>
        <p:nvSpPr>
          <p:cNvPr id="5123" name="Rectangle 2">
            <a:extLst>
              <a:ext uri="{FF2B5EF4-FFF2-40B4-BE49-F238E27FC236}">
                <a16:creationId xmlns:a16="http://schemas.microsoft.com/office/drawing/2014/main" id="{E49461CF-F82E-9F1F-1EBB-20354E24D47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AB127695-E92D-715C-F132-8AE378B701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890713" y="11185525"/>
            <a:ext cx="21421725" cy="7716838"/>
          </a:xfrm>
        </p:spPr>
        <p:txBody>
          <a:bodyPr/>
          <a:lstStyle/>
          <a:p>
            <a:r>
              <a:rPr lang="de-DE"/>
              <a:t>Titelmasterformat durch Klicken bearbeiten</a:t>
            </a:r>
          </a:p>
        </p:txBody>
      </p:sp>
      <p:sp>
        <p:nvSpPr>
          <p:cNvPr id="3" name="Untertitel 2"/>
          <p:cNvSpPr>
            <a:spLocks noGrp="1"/>
          </p:cNvSpPr>
          <p:nvPr>
            <p:ph type="subTitle" idx="1"/>
          </p:nvPr>
        </p:nvSpPr>
        <p:spPr>
          <a:xfrm>
            <a:off x="3779838" y="20402550"/>
            <a:ext cx="17643475"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id="{C22171BD-486A-5E32-358B-1D1D6EAE0EEE}"/>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5ECF3455-9378-C9F6-00CC-0E8ED33E6AE0}"/>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7668FA95-5DC3-4A79-DA46-8BB5AACFB7F1}"/>
              </a:ext>
            </a:extLst>
          </p:cNvPr>
          <p:cNvSpPr>
            <a:spLocks noGrp="1" noChangeArrowheads="1"/>
          </p:cNvSpPr>
          <p:nvPr>
            <p:ph type="sldNum" sz="quarter" idx="12"/>
          </p:nvPr>
        </p:nvSpPr>
        <p:spPr>
          <a:ln/>
        </p:spPr>
        <p:txBody>
          <a:bodyPr/>
          <a:lstStyle>
            <a:lvl1pPr>
              <a:defRPr/>
            </a:lvl1pPr>
          </a:lstStyle>
          <a:p>
            <a:fld id="{2E4BE57A-BB71-4C18-95AB-DD67EA8340A0}" type="slidenum">
              <a:rPr lang="de-DE" altLang="de-DE"/>
              <a:pPr/>
              <a:t>‹Nr.›</a:t>
            </a:fld>
            <a:endParaRPr lang="de-DE" altLang="de-DE"/>
          </a:p>
        </p:txBody>
      </p:sp>
    </p:spTree>
    <p:extLst>
      <p:ext uri="{BB962C8B-B14F-4D97-AF65-F5344CB8AC3E}">
        <p14:creationId xmlns:p14="http://schemas.microsoft.com/office/powerpoint/2010/main" val="99066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F8AFD4A9-6627-2D79-FD9D-9D185C0C640E}"/>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CD4846B2-1425-C991-AA68-92E0CA7FE2D2}"/>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667BDECA-16FF-AE9A-75DA-C5F9640EEB53}"/>
              </a:ext>
            </a:extLst>
          </p:cNvPr>
          <p:cNvSpPr>
            <a:spLocks noGrp="1" noChangeArrowheads="1"/>
          </p:cNvSpPr>
          <p:nvPr>
            <p:ph type="sldNum" sz="quarter" idx="12"/>
          </p:nvPr>
        </p:nvSpPr>
        <p:spPr>
          <a:ln/>
        </p:spPr>
        <p:txBody>
          <a:bodyPr/>
          <a:lstStyle>
            <a:lvl1pPr>
              <a:defRPr/>
            </a:lvl1pPr>
          </a:lstStyle>
          <a:p>
            <a:fld id="{49F8A44A-9BEF-46C0-BC6A-F7EC211F8DDE}" type="slidenum">
              <a:rPr lang="de-DE" altLang="de-DE"/>
              <a:pPr/>
              <a:t>‹Nr.›</a:t>
            </a:fld>
            <a:endParaRPr lang="de-DE" altLang="de-DE"/>
          </a:p>
        </p:txBody>
      </p:sp>
    </p:spTree>
    <p:extLst>
      <p:ext uri="{BB962C8B-B14F-4D97-AF65-F5344CB8AC3E}">
        <p14:creationId xmlns:p14="http://schemas.microsoft.com/office/powerpoint/2010/main" val="88136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7957800" y="3201988"/>
            <a:ext cx="5356225" cy="288036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889125" y="3201988"/>
            <a:ext cx="15916275" cy="288036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82170866-1F27-DCA1-028D-1CF35134DA76}"/>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6C36F80D-B821-891B-EECF-204D25C63B71}"/>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2F245496-44D3-5597-00E8-6357ADCC2B18}"/>
              </a:ext>
            </a:extLst>
          </p:cNvPr>
          <p:cNvSpPr>
            <a:spLocks noGrp="1" noChangeArrowheads="1"/>
          </p:cNvSpPr>
          <p:nvPr>
            <p:ph type="sldNum" sz="quarter" idx="12"/>
          </p:nvPr>
        </p:nvSpPr>
        <p:spPr>
          <a:ln/>
        </p:spPr>
        <p:txBody>
          <a:bodyPr/>
          <a:lstStyle>
            <a:lvl1pPr>
              <a:defRPr/>
            </a:lvl1pPr>
          </a:lstStyle>
          <a:p>
            <a:fld id="{BD68E88F-6A30-422A-8DC3-0292D0F87B7F}" type="slidenum">
              <a:rPr lang="de-DE" altLang="de-DE"/>
              <a:pPr/>
              <a:t>‹Nr.›</a:t>
            </a:fld>
            <a:endParaRPr lang="de-DE" altLang="de-DE"/>
          </a:p>
        </p:txBody>
      </p:sp>
    </p:spTree>
    <p:extLst>
      <p:ext uri="{BB962C8B-B14F-4D97-AF65-F5344CB8AC3E}">
        <p14:creationId xmlns:p14="http://schemas.microsoft.com/office/powerpoint/2010/main" val="247921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C4AF9CEA-8B22-C0CE-5973-65EA6CDA1C94}"/>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43D9E360-7F1E-F26E-D8A2-4CEAFD63941B}"/>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4B329224-0573-BA22-1F16-462C342AC047}"/>
              </a:ext>
            </a:extLst>
          </p:cNvPr>
          <p:cNvSpPr>
            <a:spLocks noGrp="1" noChangeArrowheads="1"/>
          </p:cNvSpPr>
          <p:nvPr>
            <p:ph type="sldNum" sz="quarter" idx="12"/>
          </p:nvPr>
        </p:nvSpPr>
        <p:spPr>
          <a:ln/>
        </p:spPr>
        <p:txBody>
          <a:bodyPr/>
          <a:lstStyle>
            <a:lvl1pPr>
              <a:defRPr/>
            </a:lvl1pPr>
          </a:lstStyle>
          <a:p>
            <a:fld id="{E79445AE-FA86-465D-BDB4-165EF8E772EA}" type="slidenum">
              <a:rPr lang="de-DE" altLang="de-DE"/>
              <a:pPr/>
              <a:t>‹Nr.›</a:t>
            </a:fld>
            <a:endParaRPr lang="de-DE" altLang="de-DE"/>
          </a:p>
        </p:txBody>
      </p:sp>
    </p:spTree>
    <p:extLst>
      <p:ext uri="{BB962C8B-B14F-4D97-AF65-F5344CB8AC3E}">
        <p14:creationId xmlns:p14="http://schemas.microsoft.com/office/powerpoint/2010/main" val="25707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90725" y="23136225"/>
            <a:ext cx="21423313" cy="7151688"/>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1990725" y="15260638"/>
            <a:ext cx="21423313"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4">
            <a:extLst>
              <a:ext uri="{FF2B5EF4-FFF2-40B4-BE49-F238E27FC236}">
                <a16:creationId xmlns:a16="http://schemas.microsoft.com/office/drawing/2014/main" id="{63599C7C-090F-1666-CCC4-F4B3078276AE}"/>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5" name="Rectangle 5">
            <a:extLst>
              <a:ext uri="{FF2B5EF4-FFF2-40B4-BE49-F238E27FC236}">
                <a16:creationId xmlns:a16="http://schemas.microsoft.com/office/drawing/2014/main" id="{FE3BDE01-0BF5-8261-7109-2F9A353E37D3}"/>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6" name="Rectangle 6">
            <a:extLst>
              <a:ext uri="{FF2B5EF4-FFF2-40B4-BE49-F238E27FC236}">
                <a16:creationId xmlns:a16="http://schemas.microsoft.com/office/drawing/2014/main" id="{EC66E3D6-0126-7F10-F429-55CDE06D7F44}"/>
              </a:ext>
            </a:extLst>
          </p:cNvPr>
          <p:cNvSpPr>
            <a:spLocks noGrp="1" noChangeArrowheads="1"/>
          </p:cNvSpPr>
          <p:nvPr>
            <p:ph type="sldNum" sz="quarter" idx="12"/>
          </p:nvPr>
        </p:nvSpPr>
        <p:spPr>
          <a:ln/>
        </p:spPr>
        <p:txBody>
          <a:bodyPr/>
          <a:lstStyle>
            <a:lvl1pPr>
              <a:defRPr/>
            </a:lvl1pPr>
          </a:lstStyle>
          <a:p>
            <a:fld id="{25A12EBD-7297-4AC0-94F7-CA5FB51837B3}" type="slidenum">
              <a:rPr lang="de-DE" altLang="de-DE"/>
              <a:pPr/>
              <a:t>‹Nr.›</a:t>
            </a:fld>
            <a:endParaRPr lang="de-DE" altLang="de-DE"/>
          </a:p>
        </p:txBody>
      </p:sp>
    </p:spTree>
    <p:extLst>
      <p:ext uri="{BB962C8B-B14F-4D97-AF65-F5344CB8AC3E}">
        <p14:creationId xmlns:p14="http://schemas.microsoft.com/office/powerpoint/2010/main" val="425993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889125" y="10402888"/>
            <a:ext cx="10636250" cy="2160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2677775" y="10402888"/>
            <a:ext cx="10636250" cy="2160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05F6835D-E869-5380-B9A3-47DC946F4241}"/>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FE216D5F-F564-4D2C-5C82-390ECF4C2353}"/>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2FDA280D-8685-907E-BFAD-B06899966BE2}"/>
              </a:ext>
            </a:extLst>
          </p:cNvPr>
          <p:cNvSpPr>
            <a:spLocks noGrp="1" noChangeArrowheads="1"/>
          </p:cNvSpPr>
          <p:nvPr>
            <p:ph type="sldNum" sz="quarter" idx="12"/>
          </p:nvPr>
        </p:nvSpPr>
        <p:spPr>
          <a:ln/>
        </p:spPr>
        <p:txBody>
          <a:bodyPr/>
          <a:lstStyle>
            <a:lvl1pPr>
              <a:defRPr/>
            </a:lvl1pPr>
          </a:lstStyle>
          <a:p>
            <a:fld id="{DA13F749-9C22-4E1C-8317-5CF06E24B302}" type="slidenum">
              <a:rPr lang="de-DE" altLang="de-DE"/>
              <a:pPr/>
              <a:t>‹Nr.›</a:t>
            </a:fld>
            <a:endParaRPr lang="de-DE" altLang="de-DE"/>
          </a:p>
        </p:txBody>
      </p:sp>
    </p:spTree>
    <p:extLst>
      <p:ext uri="{BB962C8B-B14F-4D97-AF65-F5344CB8AC3E}">
        <p14:creationId xmlns:p14="http://schemas.microsoft.com/office/powerpoint/2010/main" val="234675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260475" y="1441450"/>
            <a:ext cx="22682200" cy="60007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260475" y="8059738"/>
            <a:ext cx="11134725"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1260475" y="11418888"/>
            <a:ext cx="11134725"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2803188" y="8059738"/>
            <a:ext cx="11139487"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12803188" y="11418888"/>
            <a:ext cx="11139487"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C2352306-F705-012D-EF97-9E7BA8863478}"/>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8" name="Rectangle 5">
            <a:extLst>
              <a:ext uri="{FF2B5EF4-FFF2-40B4-BE49-F238E27FC236}">
                <a16:creationId xmlns:a16="http://schemas.microsoft.com/office/drawing/2014/main" id="{2F3C7222-9D53-5BE9-915F-A3554CF21ADF}"/>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9" name="Rectangle 6">
            <a:extLst>
              <a:ext uri="{FF2B5EF4-FFF2-40B4-BE49-F238E27FC236}">
                <a16:creationId xmlns:a16="http://schemas.microsoft.com/office/drawing/2014/main" id="{B8E5F5B6-E05F-B769-73BC-F942C8DD16D7}"/>
              </a:ext>
            </a:extLst>
          </p:cNvPr>
          <p:cNvSpPr>
            <a:spLocks noGrp="1" noChangeArrowheads="1"/>
          </p:cNvSpPr>
          <p:nvPr>
            <p:ph type="sldNum" sz="quarter" idx="12"/>
          </p:nvPr>
        </p:nvSpPr>
        <p:spPr>
          <a:ln/>
        </p:spPr>
        <p:txBody>
          <a:bodyPr/>
          <a:lstStyle>
            <a:lvl1pPr>
              <a:defRPr/>
            </a:lvl1pPr>
          </a:lstStyle>
          <a:p>
            <a:fld id="{6B29E7F5-2186-4B5B-92F7-FB953FF55C87}" type="slidenum">
              <a:rPr lang="de-DE" altLang="de-DE"/>
              <a:pPr/>
              <a:t>‹Nr.›</a:t>
            </a:fld>
            <a:endParaRPr lang="de-DE" altLang="de-DE"/>
          </a:p>
        </p:txBody>
      </p:sp>
    </p:spTree>
    <p:extLst>
      <p:ext uri="{BB962C8B-B14F-4D97-AF65-F5344CB8AC3E}">
        <p14:creationId xmlns:p14="http://schemas.microsoft.com/office/powerpoint/2010/main" val="168352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id="{E7101FC1-86A6-C293-6C3D-CB3005EAE7B1}"/>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4" name="Rectangle 5">
            <a:extLst>
              <a:ext uri="{FF2B5EF4-FFF2-40B4-BE49-F238E27FC236}">
                <a16:creationId xmlns:a16="http://schemas.microsoft.com/office/drawing/2014/main" id="{68B78F50-AEB2-D3A9-BCD7-06150D79D533}"/>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5" name="Rectangle 6">
            <a:extLst>
              <a:ext uri="{FF2B5EF4-FFF2-40B4-BE49-F238E27FC236}">
                <a16:creationId xmlns:a16="http://schemas.microsoft.com/office/drawing/2014/main" id="{D1326894-FFD1-4D8C-B29D-7337CF2756BA}"/>
              </a:ext>
            </a:extLst>
          </p:cNvPr>
          <p:cNvSpPr>
            <a:spLocks noGrp="1" noChangeArrowheads="1"/>
          </p:cNvSpPr>
          <p:nvPr>
            <p:ph type="sldNum" sz="quarter" idx="12"/>
          </p:nvPr>
        </p:nvSpPr>
        <p:spPr>
          <a:ln/>
        </p:spPr>
        <p:txBody>
          <a:bodyPr/>
          <a:lstStyle>
            <a:lvl1pPr>
              <a:defRPr/>
            </a:lvl1pPr>
          </a:lstStyle>
          <a:p>
            <a:fld id="{7136C7A3-BF96-4A15-B546-F70FBD7D492B}" type="slidenum">
              <a:rPr lang="de-DE" altLang="de-DE"/>
              <a:pPr/>
              <a:t>‹Nr.›</a:t>
            </a:fld>
            <a:endParaRPr lang="de-DE" altLang="de-DE"/>
          </a:p>
        </p:txBody>
      </p:sp>
    </p:spTree>
    <p:extLst>
      <p:ext uri="{BB962C8B-B14F-4D97-AF65-F5344CB8AC3E}">
        <p14:creationId xmlns:p14="http://schemas.microsoft.com/office/powerpoint/2010/main" val="251416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7E7394B-4163-4AE6-14BC-AE4477CBC135}"/>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3" name="Rectangle 5">
            <a:extLst>
              <a:ext uri="{FF2B5EF4-FFF2-40B4-BE49-F238E27FC236}">
                <a16:creationId xmlns:a16="http://schemas.microsoft.com/office/drawing/2014/main" id="{62A3BC84-C906-F417-0DAE-D4B65BF42D03}"/>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4" name="Rectangle 6">
            <a:extLst>
              <a:ext uri="{FF2B5EF4-FFF2-40B4-BE49-F238E27FC236}">
                <a16:creationId xmlns:a16="http://schemas.microsoft.com/office/drawing/2014/main" id="{93A1878A-1373-513F-5DE4-DB5DDB6B51B6}"/>
              </a:ext>
            </a:extLst>
          </p:cNvPr>
          <p:cNvSpPr>
            <a:spLocks noGrp="1" noChangeArrowheads="1"/>
          </p:cNvSpPr>
          <p:nvPr>
            <p:ph type="sldNum" sz="quarter" idx="12"/>
          </p:nvPr>
        </p:nvSpPr>
        <p:spPr>
          <a:ln/>
        </p:spPr>
        <p:txBody>
          <a:bodyPr/>
          <a:lstStyle>
            <a:lvl1pPr>
              <a:defRPr/>
            </a:lvl1pPr>
          </a:lstStyle>
          <a:p>
            <a:fld id="{4CA06E9F-864E-4858-B570-525E56232374}" type="slidenum">
              <a:rPr lang="de-DE" altLang="de-DE"/>
              <a:pPr/>
              <a:t>‹Nr.›</a:t>
            </a:fld>
            <a:endParaRPr lang="de-DE" altLang="de-DE"/>
          </a:p>
        </p:txBody>
      </p:sp>
    </p:spTree>
    <p:extLst>
      <p:ext uri="{BB962C8B-B14F-4D97-AF65-F5344CB8AC3E}">
        <p14:creationId xmlns:p14="http://schemas.microsoft.com/office/powerpoint/2010/main" val="160429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60475" y="1433513"/>
            <a:ext cx="8291513" cy="6100762"/>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9853613" y="1433513"/>
            <a:ext cx="14089062" cy="30729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260475" y="7534275"/>
            <a:ext cx="8291513" cy="24628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4">
            <a:extLst>
              <a:ext uri="{FF2B5EF4-FFF2-40B4-BE49-F238E27FC236}">
                <a16:creationId xmlns:a16="http://schemas.microsoft.com/office/drawing/2014/main" id="{5E3AF68F-4B14-E84A-3BD8-98AB90555EA5}"/>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9142B31F-AE5C-20A2-2B26-64A5C41096A6}"/>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107EDB30-9860-05B0-611A-56C4E6B6691F}"/>
              </a:ext>
            </a:extLst>
          </p:cNvPr>
          <p:cNvSpPr>
            <a:spLocks noGrp="1" noChangeArrowheads="1"/>
          </p:cNvSpPr>
          <p:nvPr>
            <p:ph type="sldNum" sz="quarter" idx="12"/>
          </p:nvPr>
        </p:nvSpPr>
        <p:spPr>
          <a:ln/>
        </p:spPr>
        <p:txBody>
          <a:bodyPr/>
          <a:lstStyle>
            <a:lvl1pPr>
              <a:defRPr/>
            </a:lvl1pPr>
          </a:lstStyle>
          <a:p>
            <a:fld id="{90ABBCDB-7785-4C3D-97FC-BF6E8BE7A83B}" type="slidenum">
              <a:rPr lang="de-DE" altLang="de-DE"/>
              <a:pPr/>
              <a:t>‹Nr.›</a:t>
            </a:fld>
            <a:endParaRPr lang="de-DE" altLang="de-DE"/>
          </a:p>
        </p:txBody>
      </p:sp>
    </p:spTree>
    <p:extLst>
      <p:ext uri="{BB962C8B-B14F-4D97-AF65-F5344CB8AC3E}">
        <p14:creationId xmlns:p14="http://schemas.microsoft.com/office/powerpoint/2010/main" val="39593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940300" y="25203150"/>
            <a:ext cx="15120938" cy="2974975"/>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4940300" y="3217863"/>
            <a:ext cx="15120938" cy="21602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4940300" y="28178125"/>
            <a:ext cx="15120938" cy="4225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4">
            <a:extLst>
              <a:ext uri="{FF2B5EF4-FFF2-40B4-BE49-F238E27FC236}">
                <a16:creationId xmlns:a16="http://schemas.microsoft.com/office/drawing/2014/main" id="{F84874F5-ABC6-0249-7597-E89F490BB3FF}"/>
              </a:ext>
            </a:extLst>
          </p:cNvPr>
          <p:cNvSpPr>
            <a:spLocks noGrp="1" noChangeArrowheads="1"/>
          </p:cNvSpPr>
          <p:nvPr>
            <p:ph type="dt" sz="half" idx="10"/>
          </p:nvPr>
        </p:nvSpPr>
        <p:spPr>
          <a:ln/>
        </p:spPr>
        <p:txBody>
          <a:bodyPr/>
          <a:lstStyle>
            <a:lvl1pPr>
              <a:defRPr/>
            </a:lvl1pPr>
          </a:lstStyle>
          <a:p>
            <a:pPr>
              <a:defRPr/>
            </a:pPr>
            <a:endParaRPr lang="de-DE" altLang="de-DE"/>
          </a:p>
        </p:txBody>
      </p:sp>
      <p:sp>
        <p:nvSpPr>
          <p:cNvPr id="6" name="Rectangle 5">
            <a:extLst>
              <a:ext uri="{FF2B5EF4-FFF2-40B4-BE49-F238E27FC236}">
                <a16:creationId xmlns:a16="http://schemas.microsoft.com/office/drawing/2014/main" id="{AC054CF0-E7B0-3229-7ACA-319DBEE29F10}"/>
              </a:ext>
            </a:extLst>
          </p:cNvPr>
          <p:cNvSpPr>
            <a:spLocks noGrp="1" noChangeArrowheads="1"/>
          </p:cNvSpPr>
          <p:nvPr>
            <p:ph type="ftr" sz="quarter" idx="11"/>
          </p:nvPr>
        </p:nvSpPr>
        <p:spPr>
          <a:ln/>
        </p:spPr>
        <p:txBody>
          <a:bodyPr/>
          <a:lstStyle>
            <a:lvl1pPr>
              <a:defRPr/>
            </a:lvl1pPr>
          </a:lstStyle>
          <a:p>
            <a:pPr>
              <a:defRPr/>
            </a:pPr>
            <a:endParaRPr lang="de-DE" altLang="de-DE"/>
          </a:p>
        </p:txBody>
      </p:sp>
      <p:sp>
        <p:nvSpPr>
          <p:cNvPr id="7" name="Rectangle 6">
            <a:extLst>
              <a:ext uri="{FF2B5EF4-FFF2-40B4-BE49-F238E27FC236}">
                <a16:creationId xmlns:a16="http://schemas.microsoft.com/office/drawing/2014/main" id="{6E90C0CD-298E-C333-D945-8829480E0520}"/>
              </a:ext>
            </a:extLst>
          </p:cNvPr>
          <p:cNvSpPr>
            <a:spLocks noGrp="1" noChangeArrowheads="1"/>
          </p:cNvSpPr>
          <p:nvPr>
            <p:ph type="sldNum" sz="quarter" idx="12"/>
          </p:nvPr>
        </p:nvSpPr>
        <p:spPr>
          <a:ln/>
        </p:spPr>
        <p:txBody>
          <a:bodyPr/>
          <a:lstStyle>
            <a:lvl1pPr>
              <a:defRPr/>
            </a:lvl1pPr>
          </a:lstStyle>
          <a:p>
            <a:fld id="{7D6DB609-5171-4B85-8AA1-987D74751BD7}" type="slidenum">
              <a:rPr lang="de-DE" altLang="de-DE"/>
              <a:pPr/>
              <a:t>‹Nr.›</a:t>
            </a:fld>
            <a:endParaRPr lang="de-DE" altLang="de-DE"/>
          </a:p>
        </p:txBody>
      </p:sp>
    </p:spTree>
    <p:extLst>
      <p:ext uri="{BB962C8B-B14F-4D97-AF65-F5344CB8AC3E}">
        <p14:creationId xmlns:p14="http://schemas.microsoft.com/office/powerpoint/2010/main" val="241144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B287EEE-AF76-4712-102B-5F1EC6A865EF}"/>
              </a:ext>
            </a:extLst>
          </p:cNvPr>
          <p:cNvSpPr>
            <a:spLocks noGrp="1" noChangeArrowheads="1"/>
          </p:cNvSpPr>
          <p:nvPr>
            <p:ph type="title"/>
          </p:nvPr>
        </p:nvSpPr>
        <p:spPr bwMode="auto">
          <a:xfrm>
            <a:off x="1889125" y="3201988"/>
            <a:ext cx="2142490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3849" tIns="166925" rIns="333849" bIns="166925" numCol="1" anchor="ctr" anchorCtr="0" compatLnSpc="1">
            <a:prstTxWarp prst="textNoShape">
              <a:avLst/>
            </a:prstTxWarp>
          </a:bodyPr>
          <a:lstStyle/>
          <a:p>
            <a:pPr lvl="0"/>
            <a:r>
              <a:rPr lang="de-DE" altLang="de-DE"/>
              <a:t>Klicken Sie, um das Titelformat zu bearbeiten</a:t>
            </a:r>
          </a:p>
        </p:txBody>
      </p:sp>
      <p:sp>
        <p:nvSpPr>
          <p:cNvPr id="1027" name="Rectangle 3">
            <a:extLst>
              <a:ext uri="{FF2B5EF4-FFF2-40B4-BE49-F238E27FC236}">
                <a16:creationId xmlns:a16="http://schemas.microsoft.com/office/drawing/2014/main" id="{FA5AEDC9-CBE0-1624-8778-7448ACCFFAD0}"/>
              </a:ext>
            </a:extLst>
          </p:cNvPr>
          <p:cNvSpPr>
            <a:spLocks noGrp="1" noChangeArrowheads="1"/>
          </p:cNvSpPr>
          <p:nvPr>
            <p:ph type="body" idx="1"/>
          </p:nvPr>
        </p:nvSpPr>
        <p:spPr bwMode="auto">
          <a:xfrm>
            <a:off x="1889125" y="10402888"/>
            <a:ext cx="21424900"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3849" tIns="166925" rIns="333849" bIns="166925"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8" name="Rectangle 4">
            <a:extLst>
              <a:ext uri="{FF2B5EF4-FFF2-40B4-BE49-F238E27FC236}">
                <a16:creationId xmlns:a16="http://schemas.microsoft.com/office/drawing/2014/main" id="{6F087AF6-817D-6190-76A1-1FEBCD45E0CF}"/>
              </a:ext>
            </a:extLst>
          </p:cNvPr>
          <p:cNvSpPr>
            <a:spLocks noGrp="1" noChangeArrowheads="1"/>
          </p:cNvSpPr>
          <p:nvPr>
            <p:ph type="dt" sz="half" idx="2"/>
          </p:nvPr>
        </p:nvSpPr>
        <p:spPr bwMode="auto">
          <a:xfrm>
            <a:off x="1889125" y="32802513"/>
            <a:ext cx="5251450" cy="2398712"/>
          </a:xfrm>
          <a:prstGeom prst="rect">
            <a:avLst/>
          </a:prstGeom>
          <a:noFill/>
          <a:ln>
            <a:noFill/>
          </a:ln>
          <a:effectLst/>
        </p:spPr>
        <p:txBody>
          <a:bodyPr vert="horz" wrap="square" lIns="333849" tIns="166925" rIns="333849" bIns="166925" numCol="1" anchor="t" anchorCtr="0" compatLnSpc="1">
            <a:prstTxWarp prst="textNoShape">
              <a:avLst/>
            </a:prstTxWarp>
          </a:bodyPr>
          <a:lstStyle>
            <a:lvl1pPr defTabSz="3340100" eaLnBrk="0" hangingPunct="0">
              <a:defRPr sz="5100">
                <a:cs typeface="+mn-cs"/>
              </a:defRPr>
            </a:lvl1pPr>
          </a:lstStyle>
          <a:p>
            <a:pPr>
              <a:defRPr/>
            </a:pPr>
            <a:endParaRPr lang="de-DE" altLang="de-DE"/>
          </a:p>
        </p:txBody>
      </p:sp>
      <p:sp>
        <p:nvSpPr>
          <p:cNvPr id="1029" name="Rectangle 5">
            <a:extLst>
              <a:ext uri="{FF2B5EF4-FFF2-40B4-BE49-F238E27FC236}">
                <a16:creationId xmlns:a16="http://schemas.microsoft.com/office/drawing/2014/main" id="{BC34471F-A9DB-EE0E-8B9E-9A2AE1EFCE71}"/>
              </a:ext>
            </a:extLst>
          </p:cNvPr>
          <p:cNvSpPr>
            <a:spLocks noGrp="1" noChangeArrowheads="1"/>
          </p:cNvSpPr>
          <p:nvPr>
            <p:ph type="ftr" sz="quarter" idx="3"/>
          </p:nvPr>
        </p:nvSpPr>
        <p:spPr bwMode="auto">
          <a:xfrm>
            <a:off x="8612188" y="32802513"/>
            <a:ext cx="7978775" cy="2398712"/>
          </a:xfrm>
          <a:prstGeom prst="rect">
            <a:avLst/>
          </a:prstGeom>
          <a:noFill/>
          <a:ln>
            <a:noFill/>
          </a:ln>
          <a:effectLst/>
        </p:spPr>
        <p:txBody>
          <a:bodyPr vert="horz" wrap="square" lIns="333849" tIns="166925" rIns="333849" bIns="166925" numCol="1" anchor="t" anchorCtr="0" compatLnSpc="1">
            <a:prstTxWarp prst="textNoShape">
              <a:avLst/>
            </a:prstTxWarp>
          </a:bodyPr>
          <a:lstStyle>
            <a:lvl1pPr algn="ctr" defTabSz="3340100" eaLnBrk="0" hangingPunct="0">
              <a:defRPr sz="5100">
                <a:cs typeface="+mn-cs"/>
              </a:defRPr>
            </a:lvl1pPr>
          </a:lstStyle>
          <a:p>
            <a:pPr>
              <a:defRPr/>
            </a:pPr>
            <a:endParaRPr lang="de-DE" altLang="de-DE"/>
          </a:p>
        </p:txBody>
      </p:sp>
      <p:sp>
        <p:nvSpPr>
          <p:cNvPr id="1030" name="Rectangle 6">
            <a:extLst>
              <a:ext uri="{FF2B5EF4-FFF2-40B4-BE49-F238E27FC236}">
                <a16:creationId xmlns:a16="http://schemas.microsoft.com/office/drawing/2014/main" id="{2447BD2B-30F7-29B4-AAF5-2FB583ED6D8A}"/>
              </a:ext>
            </a:extLst>
          </p:cNvPr>
          <p:cNvSpPr>
            <a:spLocks noGrp="1" noChangeArrowheads="1"/>
          </p:cNvSpPr>
          <p:nvPr>
            <p:ph type="sldNum" sz="quarter" idx="4"/>
          </p:nvPr>
        </p:nvSpPr>
        <p:spPr bwMode="auto">
          <a:xfrm>
            <a:off x="18062575" y="32802513"/>
            <a:ext cx="5251450" cy="2398712"/>
          </a:xfrm>
          <a:prstGeom prst="rect">
            <a:avLst/>
          </a:prstGeom>
          <a:noFill/>
          <a:ln>
            <a:noFill/>
          </a:ln>
          <a:effectLst/>
        </p:spPr>
        <p:txBody>
          <a:bodyPr vert="horz" wrap="square" lIns="333849" tIns="166925" rIns="333849" bIns="166925" numCol="1" anchor="t" anchorCtr="0" compatLnSpc="1">
            <a:prstTxWarp prst="textNoShape">
              <a:avLst/>
            </a:prstTxWarp>
          </a:bodyPr>
          <a:lstStyle>
            <a:lvl1pPr algn="r" defTabSz="3340100">
              <a:defRPr sz="5100"/>
            </a:lvl1pPr>
          </a:lstStyle>
          <a:p>
            <a:fld id="{53DEF87D-018B-4F81-B15B-25F6290F675F}"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40100" rtl="0" eaLnBrk="0" fontAlgn="base" hangingPunct="0">
        <a:spcBef>
          <a:spcPct val="0"/>
        </a:spcBef>
        <a:spcAft>
          <a:spcPct val="0"/>
        </a:spcAft>
        <a:defRPr sz="16000">
          <a:solidFill>
            <a:schemeClr val="tx2"/>
          </a:solidFill>
          <a:latin typeface="+mj-lt"/>
          <a:ea typeface="+mj-ea"/>
          <a:cs typeface="+mj-cs"/>
        </a:defRPr>
      </a:lvl1pPr>
      <a:lvl2pPr algn="ctr" defTabSz="3340100" rtl="0" eaLnBrk="0" fontAlgn="base" hangingPunct="0">
        <a:spcBef>
          <a:spcPct val="0"/>
        </a:spcBef>
        <a:spcAft>
          <a:spcPct val="0"/>
        </a:spcAft>
        <a:defRPr sz="16000">
          <a:solidFill>
            <a:schemeClr val="tx2"/>
          </a:solidFill>
          <a:latin typeface="Times New Roman" pitchFamily="18" charset="0"/>
        </a:defRPr>
      </a:lvl2pPr>
      <a:lvl3pPr algn="ctr" defTabSz="3340100" rtl="0" eaLnBrk="0" fontAlgn="base" hangingPunct="0">
        <a:spcBef>
          <a:spcPct val="0"/>
        </a:spcBef>
        <a:spcAft>
          <a:spcPct val="0"/>
        </a:spcAft>
        <a:defRPr sz="16000">
          <a:solidFill>
            <a:schemeClr val="tx2"/>
          </a:solidFill>
          <a:latin typeface="Times New Roman" pitchFamily="18" charset="0"/>
        </a:defRPr>
      </a:lvl3pPr>
      <a:lvl4pPr algn="ctr" defTabSz="3340100" rtl="0" eaLnBrk="0" fontAlgn="base" hangingPunct="0">
        <a:spcBef>
          <a:spcPct val="0"/>
        </a:spcBef>
        <a:spcAft>
          <a:spcPct val="0"/>
        </a:spcAft>
        <a:defRPr sz="16000">
          <a:solidFill>
            <a:schemeClr val="tx2"/>
          </a:solidFill>
          <a:latin typeface="Times New Roman" pitchFamily="18" charset="0"/>
        </a:defRPr>
      </a:lvl4pPr>
      <a:lvl5pPr algn="ctr" defTabSz="3340100" rtl="0" eaLnBrk="0" fontAlgn="base" hangingPunct="0">
        <a:spcBef>
          <a:spcPct val="0"/>
        </a:spcBef>
        <a:spcAft>
          <a:spcPct val="0"/>
        </a:spcAft>
        <a:defRPr sz="16000">
          <a:solidFill>
            <a:schemeClr val="tx2"/>
          </a:solidFill>
          <a:latin typeface="Times New Roman" pitchFamily="18" charset="0"/>
        </a:defRPr>
      </a:lvl5pPr>
      <a:lvl6pPr marL="457200" algn="ctr" defTabSz="3340100" rtl="0" eaLnBrk="0" fontAlgn="base" hangingPunct="0">
        <a:spcBef>
          <a:spcPct val="0"/>
        </a:spcBef>
        <a:spcAft>
          <a:spcPct val="0"/>
        </a:spcAft>
        <a:defRPr sz="16000">
          <a:solidFill>
            <a:schemeClr val="tx2"/>
          </a:solidFill>
          <a:latin typeface="Times New Roman" pitchFamily="18" charset="0"/>
        </a:defRPr>
      </a:lvl6pPr>
      <a:lvl7pPr marL="914400" algn="ctr" defTabSz="3340100" rtl="0" eaLnBrk="0" fontAlgn="base" hangingPunct="0">
        <a:spcBef>
          <a:spcPct val="0"/>
        </a:spcBef>
        <a:spcAft>
          <a:spcPct val="0"/>
        </a:spcAft>
        <a:defRPr sz="16000">
          <a:solidFill>
            <a:schemeClr val="tx2"/>
          </a:solidFill>
          <a:latin typeface="Times New Roman" pitchFamily="18" charset="0"/>
        </a:defRPr>
      </a:lvl7pPr>
      <a:lvl8pPr marL="1371600" algn="ctr" defTabSz="3340100" rtl="0" eaLnBrk="0" fontAlgn="base" hangingPunct="0">
        <a:spcBef>
          <a:spcPct val="0"/>
        </a:spcBef>
        <a:spcAft>
          <a:spcPct val="0"/>
        </a:spcAft>
        <a:defRPr sz="16000">
          <a:solidFill>
            <a:schemeClr val="tx2"/>
          </a:solidFill>
          <a:latin typeface="Times New Roman" pitchFamily="18" charset="0"/>
        </a:defRPr>
      </a:lvl8pPr>
      <a:lvl9pPr marL="1828800" algn="ctr" defTabSz="3340100" rtl="0" eaLnBrk="0" fontAlgn="base" hangingPunct="0">
        <a:spcBef>
          <a:spcPct val="0"/>
        </a:spcBef>
        <a:spcAft>
          <a:spcPct val="0"/>
        </a:spcAft>
        <a:defRPr sz="16000">
          <a:solidFill>
            <a:schemeClr val="tx2"/>
          </a:solidFill>
          <a:latin typeface="Times New Roman" pitchFamily="18" charset="0"/>
        </a:defRPr>
      </a:lvl9pPr>
    </p:titleStyle>
    <p:bodyStyle>
      <a:lvl1pPr marL="1250950" indent="-1250950" algn="l" defTabSz="3340100" rtl="0" eaLnBrk="0" fontAlgn="base" hangingPunct="0">
        <a:spcBef>
          <a:spcPct val="20000"/>
        </a:spcBef>
        <a:spcAft>
          <a:spcPct val="0"/>
        </a:spcAft>
        <a:buChar char="•"/>
        <a:defRPr sz="11600">
          <a:solidFill>
            <a:schemeClr val="tx1"/>
          </a:solidFill>
          <a:latin typeface="+mn-lt"/>
          <a:ea typeface="+mn-ea"/>
          <a:cs typeface="+mn-cs"/>
        </a:defRPr>
      </a:lvl1pPr>
      <a:lvl2pPr marL="2711450" indent="-1042988" algn="l" defTabSz="3340100" rtl="0" eaLnBrk="0" fontAlgn="base" hangingPunct="0">
        <a:spcBef>
          <a:spcPct val="20000"/>
        </a:spcBef>
        <a:spcAft>
          <a:spcPct val="0"/>
        </a:spcAft>
        <a:buChar char="–"/>
        <a:defRPr sz="10200">
          <a:solidFill>
            <a:schemeClr val="tx1"/>
          </a:solidFill>
          <a:latin typeface="+mn-lt"/>
        </a:defRPr>
      </a:lvl2pPr>
      <a:lvl3pPr marL="4173538" indent="-833438" algn="l" defTabSz="3340100" rtl="0" eaLnBrk="0" fontAlgn="base" hangingPunct="0">
        <a:spcBef>
          <a:spcPct val="20000"/>
        </a:spcBef>
        <a:spcAft>
          <a:spcPct val="0"/>
        </a:spcAft>
        <a:buChar char="•"/>
        <a:defRPr sz="8700">
          <a:solidFill>
            <a:schemeClr val="tx1"/>
          </a:solidFill>
          <a:latin typeface="+mn-lt"/>
        </a:defRPr>
      </a:lvl3pPr>
      <a:lvl4pPr marL="5842000" indent="-833438" algn="l" defTabSz="3340100" rtl="0" eaLnBrk="0" fontAlgn="base" hangingPunct="0">
        <a:spcBef>
          <a:spcPct val="20000"/>
        </a:spcBef>
        <a:spcAft>
          <a:spcPct val="0"/>
        </a:spcAft>
        <a:buChar char="–"/>
        <a:defRPr sz="7300">
          <a:solidFill>
            <a:schemeClr val="tx1"/>
          </a:solidFill>
          <a:latin typeface="+mn-lt"/>
        </a:defRPr>
      </a:lvl4pPr>
      <a:lvl5pPr marL="7512050" indent="-835025" algn="l" defTabSz="3340100" rtl="0" eaLnBrk="0" fontAlgn="base" hangingPunct="0">
        <a:spcBef>
          <a:spcPct val="20000"/>
        </a:spcBef>
        <a:spcAft>
          <a:spcPct val="0"/>
        </a:spcAft>
        <a:buChar char="»"/>
        <a:defRPr sz="7300">
          <a:solidFill>
            <a:schemeClr val="tx1"/>
          </a:solidFill>
          <a:latin typeface="+mn-lt"/>
        </a:defRPr>
      </a:lvl5pPr>
      <a:lvl6pPr marL="7969250" indent="-835025" algn="l" defTabSz="3340100" rtl="0" eaLnBrk="0" fontAlgn="base" hangingPunct="0">
        <a:spcBef>
          <a:spcPct val="20000"/>
        </a:spcBef>
        <a:spcAft>
          <a:spcPct val="0"/>
        </a:spcAft>
        <a:buChar char="»"/>
        <a:defRPr sz="7300">
          <a:solidFill>
            <a:schemeClr val="tx1"/>
          </a:solidFill>
          <a:latin typeface="+mn-lt"/>
        </a:defRPr>
      </a:lvl6pPr>
      <a:lvl7pPr marL="8426450" indent="-835025" algn="l" defTabSz="3340100" rtl="0" eaLnBrk="0" fontAlgn="base" hangingPunct="0">
        <a:spcBef>
          <a:spcPct val="20000"/>
        </a:spcBef>
        <a:spcAft>
          <a:spcPct val="0"/>
        </a:spcAft>
        <a:buChar char="»"/>
        <a:defRPr sz="7300">
          <a:solidFill>
            <a:schemeClr val="tx1"/>
          </a:solidFill>
          <a:latin typeface="+mn-lt"/>
        </a:defRPr>
      </a:lvl7pPr>
      <a:lvl8pPr marL="8883650" indent="-835025" algn="l" defTabSz="3340100" rtl="0" eaLnBrk="0" fontAlgn="base" hangingPunct="0">
        <a:spcBef>
          <a:spcPct val="20000"/>
        </a:spcBef>
        <a:spcAft>
          <a:spcPct val="0"/>
        </a:spcAft>
        <a:buChar char="»"/>
        <a:defRPr sz="7300">
          <a:solidFill>
            <a:schemeClr val="tx1"/>
          </a:solidFill>
          <a:latin typeface="+mn-lt"/>
        </a:defRPr>
      </a:lvl8pPr>
      <a:lvl9pPr marL="9340850" indent="-835025" algn="l" defTabSz="3340100" rtl="0" eaLnBrk="0" fontAlgn="base" hangingPunct="0">
        <a:spcBef>
          <a:spcPct val="20000"/>
        </a:spcBef>
        <a:spcAft>
          <a:spcPct val="0"/>
        </a:spcAft>
        <a:buChar char="»"/>
        <a:defRPr sz="7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Text Box 191">
            <a:extLst>
              <a:ext uri="{FF2B5EF4-FFF2-40B4-BE49-F238E27FC236}">
                <a16:creationId xmlns:a16="http://schemas.microsoft.com/office/drawing/2014/main" id="{024591D9-47B5-B6DD-7E0F-21C8131DB01E}"/>
              </a:ext>
            </a:extLst>
          </p:cNvPr>
          <p:cNvSpPr txBox="1">
            <a:spLocks noChangeArrowheads="1"/>
          </p:cNvSpPr>
          <p:nvPr/>
        </p:nvSpPr>
        <p:spPr bwMode="auto">
          <a:xfrm>
            <a:off x="11943215" y="32551201"/>
            <a:ext cx="5549378" cy="259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367" tIns="51184" rIns="102367" bIns="51184">
            <a:spAutoFit/>
          </a:bodyPr>
          <a:lstStyle>
            <a:lvl1pPr defTabSz="1023938">
              <a:spcBef>
                <a:spcPct val="20000"/>
              </a:spcBef>
              <a:buChar char="•"/>
              <a:defRPr sz="11600">
                <a:solidFill>
                  <a:schemeClr val="tx1"/>
                </a:solidFill>
                <a:latin typeface="Times New Roman" panose="02020603050405020304" pitchFamily="18" charset="0"/>
              </a:defRPr>
            </a:lvl1pPr>
            <a:lvl2pPr marL="742950" indent="-285750" defTabSz="1023938">
              <a:spcBef>
                <a:spcPct val="20000"/>
              </a:spcBef>
              <a:buChar char="–"/>
              <a:defRPr sz="10200">
                <a:solidFill>
                  <a:schemeClr val="tx1"/>
                </a:solidFill>
                <a:latin typeface="Times New Roman" panose="02020603050405020304" pitchFamily="18" charset="0"/>
              </a:defRPr>
            </a:lvl2pPr>
            <a:lvl3pPr marL="1143000" indent="-228600" defTabSz="1023938">
              <a:spcBef>
                <a:spcPct val="20000"/>
              </a:spcBef>
              <a:buChar char="•"/>
              <a:defRPr sz="8700">
                <a:solidFill>
                  <a:schemeClr val="tx1"/>
                </a:solidFill>
                <a:latin typeface="Times New Roman" panose="02020603050405020304" pitchFamily="18" charset="0"/>
              </a:defRPr>
            </a:lvl3pPr>
            <a:lvl4pPr marL="1600200" indent="-228600" defTabSz="1023938">
              <a:spcBef>
                <a:spcPct val="20000"/>
              </a:spcBef>
              <a:buChar char="–"/>
              <a:defRPr sz="7300">
                <a:solidFill>
                  <a:schemeClr val="tx1"/>
                </a:solidFill>
                <a:latin typeface="Times New Roman" panose="02020603050405020304" pitchFamily="18" charset="0"/>
              </a:defRPr>
            </a:lvl4pPr>
            <a:lvl5pPr marL="2057400" indent="-228600" defTabSz="1023938">
              <a:spcBef>
                <a:spcPct val="20000"/>
              </a:spcBef>
              <a:buChar char="»"/>
              <a:defRPr sz="7300">
                <a:solidFill>
                  <a:schemeClr val="tx1"/>
                </a:solidFill>
                <a:latin typeface="Times New Roman" panose="02020603050405020304" pitchFamily="18" charset="0"/>
              </a:defRPr>
            </a:lvl5pPr>
            <a:lvl6pPr marL="25146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spcBef>
                <a:spcPct val="50000"/>
              </a:spcBef>
              <a:buFontTx/>
              <a:buNone/>
            </a:pPr>
            <a:r>
              <a:rPr lang="de-DE" altLang="de-DE" sz="2800" b="1" dirty="0">
                <a:latin typeface="Arial" panose="020B0604020202020204" pitchFamily="34" charset="0"/>
              </a:rPr>
              <a:t>Projektarbeit von Gr. 2</a:t>
            </a:r>
          </a:p>
          <a:p>
            <a:pPr>
              <a:spcBef>
                <a:spcPct val="50000"/>
              </a:spcBef>
              <a:buFontTx/>
              <a:buNone/>
            </a:pPr>
            <a:r>
              <a:rPr lang="de-DE" altLang="de-DE" sz="2800" dirty="0">
                <a:latin typeface="Arial" panose="020B0604020202020204" pitchFamily="34" charset="0"/>
              </a:rPr>
              <a:t>Schuljahr 2024/2025</a:t>
            </a:r>
            <a:br>
              <a:rPr lang="de-DE" altLang="de-DE" sz="2800" dirty="0">
                <a:latin typeface="Arial" panose="020B0604020202020204" pitchFamily="34" charset="0"/>
              </a:rPr>
            </a:br>
            <a:r>
              <a:rPr lang="de-DE" altLang="de-DE" sz="800" dirty="0">
                <a:latin typeface="Arial" panose="020B0604020202020204" pitchFamily="34" charset="0"/>
              </a:rPr>
              <a:t> </a:t>
            </a:r>
            <a:endParaRPr lang="de-DE" altLang="de-DE" sz="2800" dirty="0">
              <a:latin typeface="Arial" panose="020B0604020202020204" pitchFamily="34" charset="0"/>
            </a:endParaRPr>
          </a:p>
          <a:p>
            <a:pPr>
              <a:spcBef>
                <a:spcPct val="0"/>
              </a:spcBef>
              <a:buFontTx/>
              <a:buNone/>
            </a:pPr>
            <a:r>
              <a:rPr lang="de-DE" altLang="de-DE" sz="2800" u="sng" dirty="0">
                <a:latin typeface="Arial" panose="020B0604020202020204" pitchFamily="34" charset="0"/>
              </a:rPr>
              <a:t>Betreuer:</a:t>
            </a:r>
            <a:r>
              <a:rPr lang="de-DE" altLang="de-DE" sz="2800" dirty="0">
                <a:latin typeface="Arial" panose="020B0604020202020204" pitchFamily="34" charset="0"/>
              </a:rPr>
              <a:t> 	</a:t>
            </a:r>
            <a:br>
              <a:rPr lang="de-DE" altLang="de-DE" sz="2800" dirty="0">
                <a:latin typeface="Arial" panose="020B0604020202020204" pitchFamily="34" charset="0"/>
              </a:rPr>
            </a:br>
            <a:r>
              <a:rPr lang="de-DE" altLang="de-DE" sz="2800" dirty="0" err="1">
                <a:latin typeface="Arial" panose="020B0604020202020204" pitchFamily="34" charset="0"/>
              </a:rPr>
              <a:t>StR</a:t>
            </a:r>
            <a:r>
              <a:rPr lang="de-DE" altLang="de-DE" sz="2800" dirty="0">
                <a:latin typeface="Arial" panose="020B0604020202020204" pitchFamily="34" charset="0"/>
              </a:rPr>
              <a:t> Christian Meier, </a:t>
            </a:r>
            <a:r>
              <a:rPr lang="de-DE" altLang="de-DE" sz="2800" dirty="0" err="1">
                <a:latin typeface="Arial" panose="020B0604020202020204" pitchFamily="34" charset="0"/>
              </a:rPr>
              <a:t>M.Ed</a:t>
            </a:r>
            <a:r>
              <a:rPr lang="de-DE" altLang="de-DE" sz="2800" dirty="0">
                <a:latin typeface="Arial" panose="020B0604020202020204" pitchFamily="34" charset="0"/>
              </a:rPr>
              <a:t>.</a:t>
            </a:r>
          </a:p>
          <a:p>
            <a:pPr>
              <a:spcBef>
                <a:spcPct val="0"/>
              </a:spcBef>
              <a:buNone/>
            </a:pPr>
            <a:r>
              <a:rPr lang="de-DE" altLang="de-DE" sz="2800" dirty="0" err="1">
                <a:latin typeface="Arial" panose="020B0604020202020204" pitchFamily="34" charset="0"/>
              </a:rPr>
              <a:t>StR</a:t>
            </a:r>
            <a:r>
              <a:rPr lang="de-DE" altLang="de-DE" sz="2800" dirty="0">
                <a:latin typeface="Arial" panose="020B0604020202020204" pitchFamily="34" charset="0"/>
              </a:rPr>
              <a:t> Dominik Weber, M.Eng.</a:t>
            </a:r>
          </a:p>
        </p:txBody>
      </p:sp>
      <p:sp>
        <p:nvSpPr>
          <p:cNvPr id="4100" name="Text Box 187">
            <a:extLst>
              <a:ext uri="{FF2B5EF4-FFF2-40B4-BE49-F238E27FC236}">
                <a16:creationId xmlns:a16="http://schemas.microsoft.com/office/drawing/2014/main" id="{4161CEA1-CCA0-3085-8652-3F0D37DD936A}"/>
              </a:ext>
            </a:extLst>
          </p:cNvPr>
          <p:cNvSpPr txBox="1">
            <a:spLocks noChangeArrowheads="1"/>
          </p:cNvSpPr>
          <p:nvPr/>
        </p:nvSpPr>
        <p:spPr bwMode="auto">
          <a:xfrm>
            <a:off x="16922055" y="32563901"/>
            <a:ext cx="4246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367" tIns="51184" rIns="102367" bIns="51184">
            <a:spAutoFit/>
          </a:bodyPr>
          <a:lstStyle>
            <a:lvl1pPr defTabSz="1023938">
              <a:spcBef>
                <a:spcPct val="20000"/>
              </a:spcBef>
              <a:buChar char="•"/>
              <a:defRPr sz="11600">
                <a:solidFill>
                  <a:schemeClr val="tx1"/>
                </a:solidFill>
                <a:latin typeface="Times New Roman" panose="02020603050405020304" pitchFamily="18" charset="0"/>
              </a:defRPr>
            </a:lvl1pPr>
            <a:lvl2pPr marL="742950" indent="-285750" defTabSz="1023938">
              <a:spcBef>
                <a:spcPct val="20000"/>
              </a:spcBef>
              <a:buChar char="–"/>
              <a:defRPr sz="10200">
                <a:solidFill>
                  <a:schemeClr val="tx1"/>
                </a:solidFill>
                <a:latin typeface="Times New Roman" panose="02020603050405020304" pitchFamily="18" charset="0"/>
              </a:defRPr>
            </a:lvl2pPr>
            <a:lvl3pPr marL="1143000" indent="-228600" defTabSz="1023938">
              <a:spcBef>
                <a:spcPct val="20000"/>
              </a:spcBef>
              <a:buChar char="•"/>
              <a:defRPr sz="8700">
                <a:solidFill>
                  <a:schemeClr val="tx1"/>
                </a:solidFill>
                <a:latin typeface="Times New Roman" panose="02020603050405020304" pitchFamily="18" charset="0"/>
              </a:defRPr>
            </a:lvl3pPr>
            <a:lvl4pPr marL="1600200" indent="-228600" defTabSz="1023938">
              <a:spcBef>
                <a:spcPct val="20000"/>
              </a:spcBef>
              <a:buChar char="–"/>
              <a:defRPr sz="7300">
                <a:solidFill>
                  <a:schemeClr val="tx1"/>
                </a:solidFill>
                <a:latin typeface="Times New Roman" panose="02020603050405020304" pitchFamily="18" charset="0"/>
              </a:defRPr>
            </a:lvl4pPr>
            <a:lvl5pPr marL="2057400" indent="-228600" defTabSz="1023938">
              <a:spcBef>
                <a:spcPct val="20000"/>
              </a:spcBef>
              <a:buChar char="»"/>
              <a:defRPr sz="7300">
                <a:solidFill>
                  <a:schemeClr val="tx1"/>
                </a:solidFill>
                <a:latin typeface="Times New Roman" panose="02020603050405020304" pitchFamily="18" charset="0"/>
              </a:defRPr>
            </a:lvl5pPr>
            <a:lvl6pPr marL="25146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defTabSz="1023938"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spcBef>
                <a:spcPct val="50000"/>
              </a:spcBef>
              <a:buFontTx/>
              <a:buNone/>
            </a:pPr>
            <a:r>
              <a:rPr lang="de-DE" altLang="de-DE" sz="2700" b="1" dirty="0">
                <a:latin typeface="Arial" panose="020B0604020202020204" pitchFamily="34" charset="0"/>
              </a:rPr>
              <a:t>In Zusammenarbeit mit</a:t>
            </a:r>
          </a:p>
        </p:txBody>
      </p:sp>
      <p:sp>
        <p:nvSpPr>
          <p:cNvPr id="4101" name="Textfeld 1">
            <a:extLst>
              <a:ext uri="{FF2B5EF4-FFF2-40B4-BE49-F238E27FC236}">
                <a16:creationId xmlns:a16="http://schemas.microsoft.com/office/drawing/2014/main" id="{6751D133-F3BA-86D1-6578-8CE245A3389C}"/>
              </a:ext>
            </a:extLst>
          </p:cNvPr>
          <p:cNvSpPr txBox="1">
            <a:spLocks noChangeArrowheads="1"/>
          </p:cNvSpPr>
          <p:nvPr/>
        </p:nvSpPr>
        <p:spPr bwMode="auto">
          <a:xfrm>
            <a:off x="782298" y="5017503"/>
            <a:ext cx="23356888" cy="1107996"/>
          </a:xfrm>
          <a:prstGeom prst="rect">
            <a:avLst/>
          </a:prstGeom>
          <a:noFill/>
          <a:ln>
            <a:noFill/>
          </a:ln>
        </p:spPr>
        <p:txBody>
          <a:bodyPr>
            <a:spAutoFit/>
          </a:bodyPr>
          <a:lstStyle>
            <a:lvl1pPr>
              <a:spcBef>
                <a:spcPct val="20000"/>
              </a:spcBef>
              <a:buChar char="•"/>
              <a:defRPr sz="11600">
                <a:solidFill>
                  <a:schemeClr val="tx1"/>
                </a:solidFill>
                <a:latin typeface="Times New Roman" panose="02020603050405020304" pitchFamily="18" charset="0"/>
              </a:defRPr>
            </a:lvl1pPr>
            <a:lvl2pPr marL="742950" indent="-285750">
              <a:spcBef>
                <a:spcPct val="20000"/>
              </a:spcBef>
              <a:buChar char="–"/>
              <a:defRPr sz="10200">
                <a:solidFill>
                  <a:schemeClr val="tx1"/>
                </a:solidFill>
                <a:latin typeface="Times New Roman" panose="02020603050405020304" pitchFamily="18" charset="0"/>
              </a:defRPr>
            </a:lvl2pPr>
            <a:lvl3pPr marL="1143000" indent="-228600">
              <a:spcBef>
                <a:spcPct val="20000"/>
              </a:spcBef>
              <a:buChar char="•"/>
              <a:defRPr sz="8700">
                <a:solidFill>
                  <a:schemeClr val="tx1"/>
                </a:solidFill>
                <a:latin typeface="Times New Roman" panose="02020603050405020304" pitchFamily="18" charset="0"/>
              </a:defRPr>
            </a:lvl3pPr>
            <a:lvl4pPr marL="1600200" indent="-228600">
              <a:spcBef>
                <a:spcPct val="20000"/>
              </a:spcBef>
              <a:buChar char="–"/>
              <a:defRPr sz="7300">
                <a:solidFill>
                  <a:schemeClr val="tx1"/>
                </a:solidFill>
                <a:latin typeface="Times New Roman" panose="02020603050405020304" pitchFamily="18" charset="0"/>
              </a:defRPr>
            </a:lvl4pPr>
            <a:lvl5pPr marL="2057400" indent="-228600">
              <a:spcBef>
                <a:spcPct val="20000"/>
              </a:spcBef>
              <a:buChar char="»"/>
              <a:defRPr sz="7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lgn="ctr">
              <a:spcBef>
                <a:spcPct val="0"/>
              </a:spcBef>
              <a:buFontTx/>
              <a:buNone/>
              <a:defRPr/>
            </a:pPr>
            <a:r>
              <a:rPr lang="de-DE" altLang="de-DE" sz="6600" b="1" dirty="0">
                <a:latin typeface="Arial" panose="020B0604020202020204" pitchFamily="34" charset="0"/>
              </a:rPr>
              <a:t>Projekt OpenBot - Ampelsteuerung mit Microcontroller</a:t>
            </a:r>
          </a:p>
        </p:txBody>
      </p:sp>
      <p:pic>
        <p:nvPicPr>
          <p:cNvPr id="4102" name="Grafik 44">
            <a:extLst>
              <a:ext uri="{FF2B5EF4-FFF2-40B4-BE49-F238E27FC236}">
                <a16:creationId xmlns:a16="http://schemas.microsoft.com/office/drawing/2014/main" id="{1B64DCC8-A003-3D44-E978-404F0E832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4647" y="983"/>
            <a:ext cx="5177558" cy="3659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Grafik 45" descr="Bildergebnis für berufsschule neumarkt">
            <a:extLst>
              <a:ext uri="{FF2B5EF4-FFF2-40B4-BE49-F238E27FC236}">
                <a16:creationId xmlns:a16="http://schemas.microsoft.com/office/drawing/2014/main" id="{8CF8D20F-851E-6D82-48A8-A4C6BEEFA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648" y="386789"/>
            <a:ext cx="6035303" cy="280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Grafik 3">
            <a:extLst>
              <a:ext uri="{FF2B5EF4-FFF2-40B4-BE49-F238E27FC236}">
                <a16:creationId xmlns:a16="http://schemas.microsoft.com/office/drawing/2014/main" id="{8BDFA8F6-325B-2535-34F4-B079A2ED3B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4722" t="17949" r="12396" b="7458"/>
          <a:stretch>
            <a:fillRect/>
          </a:stretch>
        </p:blipFill>
        <p:spPr bwMode="auto">
          <a:xfrm>
            <a:off x="21196300" y="33294638"/>
            <a:ext cx="307975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Grafik 5">
            <a:extLst>
              <a:ext uri="{FF2B5EF4-FFF2-40B4-BE49-F238E27FC236}">
                <a16:creationId xmlns:a16="http://schemas.microsoft.com/office/drawing/2014/main" id="{B48596DE-5388-C1C2-8F04-3CFFCD732A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64339" y="33297813"/>
            <a:ext cx="4129087"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Rectangle 182">
            <a:extLst>
              <a:ext uri="{FF2B5EF4-FFF2-40B4-BE49-F238E27FC236}">
                <a16:creationId xmlns:a16="http://schemas.microsoft.com/office/drawing/2014/main" id="{A91E1DDE-1014-CD9E-4DF5-2BC67744CC91}"/>
              </a:ext>
            </a:extLst>
          </p:cNvPr>
          <p:cNvSpPr>
            <a:spLocks noChangeArrowheads="1"/>
          </p:cNvSpPr>
          <p:nvPr/>
        </p:nvSpPr>
        <p:spPr bwMode="auto">
          <a:xfrm>
            <a:off x="936625" y="31761113"/>
            <a:ext cx="23356888" cy="354012"/>
          </a:xfrm>
          <a:prstGeom prst="rect">
            <a:avLst/>
          </a:prstGeom>
          <a:solidFill>
            <a:srgbClr val="005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1600">
                <a:solidFill>
                  <a:schemeClr val="tx1"/>
                </a:solidFill>
                <a:latin typeface="Times New Roman" panose="02020603050405020304" pitchFamily="18" charset="0"/>
              </a:defRPr>
            </a:lvl1pPr>
            <a:lvl2pPr marL="742950" indent="-285750">
              <a:spcBef>
                <a:spcPct val="20000"/>
              </a:spcBef>
              <a:buChar char="–"/>
              <a:defRPr sz="10200">
                <a:solidFill>
                  <a:schemeClr val="tx1"/>
                </a:solidFill>
                <a:latin typeface="Times New Roman" panose="02020603050405020304" pitchFamily="18" charset="0"/>
              </a:defRPr>
            </a:lvl2pPr>
            <a:lvl3pPr marL="1143000" indent="-228600">
              <a:spcBef>
                <a:spcPct val="20000"/>
              </a:spcBef>
              <a:buChar char="•"/>
              <a:defRPr sz="8700">
                <a:solidFill>
                  <a:schemeClr val="tx1"/>
                </a:solidFill>
                <a:latin typeface="Times New Roman" panose="02020603050405020304" pitchFamily="18" charset="0"/>
              </a:defRPr>
            </a:lvl3pPr>
            <a:lvl4pPr marL="1600200" indent="-228600">
              <a:spcBef>
                <a:spcPct val="20000"/>
              </a:spcBef>
              <a:buChar char="–"/>
              <a:defRPr sz="7300">
                <a:solidFill>
                  <a:schemeClr val="tx1"/>
                </a:solidFill>
                <a:latin typeface="Times New Roman" panose="02020603050405020304" pitchFamily="18" charset="0"/>
              </a:defRPr>
            </a:lvl4pPr>
            <a:lvl5pPr marL="2057400" indent="-228600">
              <a:spcBef>
                <a:spcPct val="20000"/>
              </a:spcBef>
              <a:buChar char="»"/>
              <a:defRPr sz="7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spcBef>
                <a:spcPct val="0"/>
              </a:spcBef>
              <a:buFontTx/>
              <a:buNone/>
            </a:pPr>
            <a:endParaRPr lang="de-DE" altLang="de-DE" sz="2700"/>
          </a:p>
        </p:txBody>
      </p:sp>
      <p:sp>
        <p:nvSpPr>
          <p:cNvPr id="15" name="Abgerundetes Rechteck 24">
            <a:extLst>
              <a:ext uri="{FF2B5EF4-FFF2-40B4-BE49-F238E27FC236}">
                <a16:creationId xmlns:a16="http://schemas.microsoft.com/office/drawing/2014/main" id="{32D4DFF4-C9D4-8AED-DF7B-4126B0870ED5}"/>
              </a:ext>
            </a:extLst>
          </p:cNvPr>
          <p:cNvSpPr/>
          <p:nvPr/>
        </p:nvSpPr>
        <p:spPr bwMode="auto">
          <a:xfrm>
            <a:off x="866775" y="7057678"/>
            <a:ext cx="11261725" cy="1033462"/>
          </a:xfrm>
          <a:prstGeom prst="roundRect">
            <a:avLst/>
          </a:prstGeom>
          <a:solidFill>
            <a:schemeClr val="accent5">
              <a:lumMod val="20000"/>
              <a:lumOff val="80000"/>
            </a:schemeClr>
          </a:solidFill>
          <a:ln w="76200">
            <a:solidFill>
              <a:srgbClr val="00499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defTabSz="1023938">
              <a:defRPr/>
            </a:pPr>
            <a:endParaRPr lang="de-DE" dirty="0">
              <a:solidFill>
                <a:schemeClr val="tx1"/>
              </a:solidFill>
            </a:endParaRPr>
          </a:p>
        </p:txBody>
      </p:sp>
      <p:sp>
        <p:nvSpPr>
          <p:cNvPr id="4112" name="Textfeld 30">
            <a:extLst>
              <a:ext uri="{FF2B5EF4-FFF2-40B4-BE49-F238E27FC236}">
                <a16:creationId xmlns:a16="http://schemas.microsoft.com/office/drawing/2014/main" id="{90182333-A935-3242-7A8A-4BCF673620B5}"/>
              </a:ext>
            </a:extLst>
          </p:cNvPr>
          <p:cNvSpPr txBox="1">
            <a:spLocks noChangeArrowheads="1"/>
          </p:cNvSpPr>
          <p:nvPr/>
        </p:nvSpPr>
        <p:spPr bwMode="auto">
          <a:xfrm>
            <a:off x="936625" y="7189440"/>
            <a:ext cx="112617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1600">
                <a:solidFill>
                  <a:schemeClr val="tx1"/>
                </a:solidFill>
                <a:latin typeface="Times New Roman" panose="02020603050405020304" pitchFamily="18" charset="0"/>
              </a:defRPr>
            </a:lvl1pPr>
            <a:lvl2pPr marL="742950" indent="-285750">
              <a:spcBef>
                <a:spcPct val="20000"/>
              </a:spcBef>
              <a:buChar char="–"/>
              <a:defRPr sz="10200">
                <a:solidFill>
                  <a:schemeClr val="tx1"/>
                </a:solidFill>
                <a:latin typeface="Times New Roman" panose="02020603050405020304" pitchFamily="18" charset="0"/>
              </a:defRPr>
            </a:lvl2pPr>
            <a:lvl3pPr marL="1143000" indent="-228600">
              <a:spcBef>
                <a:spcPct val="20000"/>
              </a:spcBef>
              <a:buChar char="•"/>
              <a:defRPr sz="8700">
                <a:solidFill>
                  <a:schemeClr val="tx1"/>
                </a:solidFill>
                <a:latin typeface="Times New Roman" panose="02020603050405020304" pitchFamily="18" charset="0"/>
              </a:defRPr>
            </a:lvl3pPr>
            <a:lvl4pPr marL="1600200" indent="-228600">
              <a:spcBef>
                <a:spcPct val="20000"/>
              </a:spcBef>
              <a:buChar char="–"/>
              <a:defRPr sz="7300">
                <a:solidFill>
                  <a:schemeClr val="tx1"/>
                </a:solidFill>
                <a:latin typeface="Times New Roman" panose="02020603050405020304" pitchFamily="18" charset="0"/>
              </a:defRPr>
            </a:lvl4pPr>
            <a:lvl5pPr marL="2057400" indent="-228600">
              <a:spcBef>
                <a:spcPct val="20000"/>
              </a:spcBef>
              <a:buChar char="»"/>
              <a:defRPr sz="7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lgn="ctr">
              <a:spcBef>
                <a:spcPct val="0"/>
              </a:spcBef>
              <a:buFontTx/>
              <a:buNone/>
            </a:pPr>
            <a:r>
              <a:rPr lang="de-DE" altLang="de-DE" sz="4400" b="1" dirty="0">
                <a:latin typeface="Arial" panose="020B0604020202020204" pitchFamily="34" charset="0"/>
              </a:rPr>
              <a:t>Projektbeschreibung OpenBot</a:t>
            </a:r>
          </a:p>
        </p:txBody>
      </p:sp>
      <p:sp>
        <p:nvSpPr>
          <p:cNvPr id="17" name="Abgerundetes Rechteck 27">
            <a:extLst>
              <a:ext uri="{FF2B5EF4-FFF2-40B4-BE49-F238E27FC236}">
                <a16:creationId xmlns:a16="http://schemas.microsoft.com/office/drawing/2014/main" id="{13C5270B-1BBD-C189-BC42-5D19B4877B5B}"/>
              </a:ext>
            </a:extLst>
          </p:cNvPr>
          <p:cNvSpPr/>
          <p:nvPr/>
        </p:nvSpPr>
        <p:spPr bwMode="auto">
          <a:xfrm>
            <a:off x="868300" y="18668058"/>
            <a:ext cx="23438236" cy="892175"/>
          </a:xfrm>
          <a:prstGeom prst="roundRect">
            <a:avLst/>
          </a:prstGeom>
          <a:solidFill>
            <a:schemeClr val="accent5">
              <a:lumMod val="20000"/>
              <a:lumOff val="80000"/>
            </a:schemeClr>
          </a:solidFill>
          <a:ln w="76200">
            <a:solidFill>
              <a:srgbClr val="00499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lgn="ctr" defTabSz="1023938">
              <a:defRPr/>
            </a:pPr>
            <a:r>
              <a:rPr lang="de-DE" sz="4400" b="1" dirty="0">
                <a:solidFill>
                  <a:schemeClr val="tx1"/>
                </a:solidFill>
                <a:latin typeface="Arial" panose="020B0604020202020204" pitchFamily="34" charset="0"/>
                <a:cs typeface="Arial" panose="020B0604020202020204" pitchFamily="34" charset="0"/>
              </a:rPr>
              <a:t>Umsetzung der Zusatzaufgabe</a:t>
            </a:r>
          </a:p>
        </p:txBody>
      </p:sp>
      <p:sp>
        <p:nvSpPr>
          <p:cNvPr id="20" name="Textfeld 9">
            <a:extLst>
              <a:ext uri="{FF2B5EF4-FFF2-40B4-BE49-F238E27FC236}">
                <a16:creationId xmlns:a16="http://schemas.microsoft.com/office/drawing/2014/main" id="{01975F02-A0BC-1C9C-1F62-65660002133E}"/>
              </a:ext>
            </a:extLst>
          </p:cNvPr>
          <p:cNvSpPr txBox="1">
            <a:spLocks noChangeArrowheads="1"/>
          </p:cNvSpPr>
          <p:nvPr/>
        </p:nvSpPr>
        <p:spPr bwMode="auto">
          <a:xfrm>
            <a:off x="1008063" y="8413045"/>
            <a:ext cx="10923115" cy="9054786"/>
          </a:xfrm>
          <a:prstGeom prst="rect">
            <a:avLst/>
          </a:prstGeom>
          <a:noFill/>
          <a:ln>
            <a:noFill/>
          </a:ln>
        </p:spPr>
        <p:txBody>
          <a:bodyPr wrap="square">
            <a:spAutoFit/>
          </a:bodyPr>
          <a:lstStyle>
            <a:lvl1pPr>
              <a:spcBef>
                <a:spcPct val="20000"/>
              </a:spcBef>
              <a:buChar char="•"/>
              <a:defRPr sz="11600">
                <a:solidFill>
                  <a:schemeClr val="tx1"/>
                </a:solidFill>
                <a:latin typeface="Times New Roman" panose="02020603050405020304" pitchFamily="18" charset="0"/>
              </a:defRPr>
            </a:lvl1pPr>
            <a:lvl2pPr marL="742950" indent="-285750">
              <a:spcBef>
                <a:spcPct val="20000"/>
              </a:spcBef>
              <a:buChar char="–"/>
              <a:defRPr sz="10200">
                <a:solidFill>
                  <a:schemeClr val="tx1"/>
                </a:solidFill>
                <a:latin typeface="Times New Roman" panose="02020603050405020304" pitchFamily="18" charset="0"/>
              </a:defRPr>
            </a:lvl2pPr>
            <a:lvl3pPr marL="1143000" indent="-228600">
              <a:spcBef>
                <a:spcPct val="20000"/>
              </a:spcBef>
              <a:buChar char="•"/>
              <a:defRPr sz="8700">
                <a:solidFill>
                  <a:schemeClr val="tx1"/>
                </a:solidFill>
                <a:latin typeface="Times New Roman" panose="02020603050405020304" pitchFamily="18" charset="0"/>
              </a:defRPr>
            </a:lvl3pPr>
            <a:lvl4pPr marL="1600200" indent="-228600">
              <a:spcBef>
                <a:spcPct val="20000"/>
              </a:spcBef>
              <a:buChar char="–"/>
              <a:defRPr sz="7300">
                <a:solidFill>
                  <a:schemeClr val="tx1"/>
                </a:solidFill>
                <a:latin typeface="Times New Roman" panose="02020603050405020304" pitchFamily="18" charset="0"/>
              </a:defRPr>
            </a:lvl4pPr>
            <a:lvl5pPr marL="2057400" indent="-228600">
              <a:spcBef>
                <a:spcPct val="20000"/>
              </a:spcBef>
              <a:buChar char="»"/>
              <a:defRPr sz="7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lgn="just">
              <a:buNone/>
            </a:pPr>
            <a:r>
              <a:rPr lang="de-DE" sz="3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„OpenBot“ ist ein Forschungsprojekt von Intel, das kostengünstige Roboterlösungen für den Bildungs- und Forschungsbereich entwickelt. Es verwandelt herkömmliche Android-Smartphones in Roboter, indem es diese auf einem einfachen, fahrbaren Untersatz (ähnlich einem Mini-RC-Auto) montiert. Die Rechenleistung und die Sensoren des Smartphones, wie Kamera und Gyroskop, werden genutzt, um die Umgebung wahrzunehmen und autonome Fahrfunktionen zu ermöglichen. Ziel ist es, Robotik und künstliche Intelligenz mit minimalen Kosten zugänglich zu machen und offene Software- sowie Hardwareplattformen bereitzustellen.</a:t>
            </a:r>
          </a:p>
          <a:p>
            <a:pPr algn="just">
              <a:buNone/>
            </a:pPr>
            <a:r>
              <a:rPr lang="de-DE" sz="3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Im Rahmen einer Projektarbeit an der Technikerschule in Neumarkt </a:t>
            </a:r>
            <a:r>
              <a:rPr lang="de-DE" sz="3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i.d.Opf</a:t>
            </a:r>
            <a:r>
              <a:rPr lang="de-DE" sz="3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im Teilbereich Elektrotechnik wurde, nach dem Vorbild des „OpenBot“ von Intel, ein autonom fahrender Roboter entwickelt, dessen neuronales Netz darauf trainiert wurde einen vorgegebenen Rundkurs automatisch abzufahren.</a:t>
            </a:r>
          </a:p>
        </p:txBody>
      </p:sp>
      <p:sp>
        <p:nvSpPr>
          <p:cNvPr id="29" name="Textfeld 9">
            <a:extLst>
              <a:ext uri="{FF2B5EF4-FFF2-40B4-BE49-F238E27FC236}">
                <a16:creationId xmlns:a16="http://schemas.microsoft.com/office/drawing/2014/main" id="{24F436E7-F53D-F818-A00C-EE6806B90019}"/>
              </a:ext>
            </a:extLst>
          </p:cNvPr>
          <p:cNvSpPr txBox="1">
            <a:spLocks noChangeArrowheads="1"/>
          </p:cNvSpPr>
          <p:nvPr/>
        </p:nvSpPr>
        <p:spPr bwMode="auto">
          <a:xfrm>
            <a:off x="13143496" y="8394014"/>
            <a:ext cx="10923115" cy="4524315"/>
          </a:xfrm>
          <a:prstGeom prst="rect">
            <a:avLst/>
          </a:prstGeom>
          <a:noFill/>
          <a:ln>
            <a:noFill/>
          </a:ln>
        </p:spPr>
        <p:txBody>
          <a:bodyPr wrap="square">
            <a:spAutoFit/>
          </a:bodyPr>
          <a:lstStyle>
            <a:lvl1pPr>
              <a:spcBef>
                <a:spcPct val="20000"/>
              </a:spcBef>
              <a:buChar char="•"/>
              <a:defRPr sz="11600">
                <a:solidFill>
                  <a:schemeClr val="tx1"/>
                </a:solidFill>
                <a:latin typeface="Times New Roman" panose="02020603050405020304" pitchFamily="18" charset="0"/>
              </a:defRPr>
            </a:lvl1pPr>
            <a:lvl2pPr marL="742950" indent="-285750">
              <a:spcBef>
                <a:spcPct val="20000"/>
              </a:spcBef>
              <a:buChar char="–"/>
              <a:defRPr sz="10200">
                <a:solidFill>
                  <a:schemeClr val="tx1"/>
                </a:solidFill>
                <a:latin typeface="Times New Roman" panose="02020603050405020304" pitchFamily="18" charset="0"/>
              </a:defRPr>
            </a:lvl2pPr>
            <a:lvl3pPr marL="1143000" indent="-228600">
              <a:spcBef>
                <a:spcPct val="20000"/>
              </a:spcBef>
              <a:buChar char="•"/>
              <a:defRPr sz="8700">
                <a:solidFill>
                  <a:schemeClr val="tx1"/>
                </a:solidFill>
                <a:latin typeface="Times New Roman" panose="02020603050405020304" pitchFamily="18" charset="0"/>
              </a:defRPr>
            </a:lvl3pPr>
            <a:lvl4pPr marL="1600200" indent="-228600">
              <a:spcBef>
                <a:spcPct val="20000"/>
              </a:spcBef>
              <a:buChar char="–"/>
              <a:defRPr sz="7300">
                <a:solidFill>
                  <a:schemeClr val="tx1"/>
                </a:solidFill>
                <a:latin typeface="Times New Roman" panose="02020603050405020304" pitchFamily="18" charset="0"/>
              </a:defRPr>
            </a:lvl4pPr>
            <a:lvl5pPr marL="2057400" indent="-228600">
              <a:spcBef>
                <a:spcPct val="20000"/>
              </a:spcBef>
              <a:buChar char="»"/>
              <a:defRPr sz="7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lgn="just">
              <a:spcBef>
                <a:spcPct val="0"/>
              </a:spcBef>
              <a:buNone/>
              <a:defRPr/>
            </a:pPr>
            <a:r>
              <a:rPr lang="de-DE" sz="3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Ziel unserer Gruppe war es, eine Ampelsteuerung für die Teststrecke des „OpenBot“ zu entwerfen. Die Ampeln, sollen zukünftig als weiterer Projektteil des „OpenBot“ fungieren und über dessen neuronales Netz erkannt und ausgewertet werden. So soll der „OpenBot“ die Ampeln als Referenzobjekte verwenden, welche über sein neuronales Netz erkannt werden, sodass dieser dann bei einer rot leuchtenden Ampel stoppt bzw. bei einer grün leuchtenden Ampel weiterfährt.</a:t>
            </a:r>
            <a:endParaRPr lang="de-DE" altLang="de-DE" sz="3200" dirty="0">
              <a:latin typeface="Arial" panose="020B0604020202020204" pitchFamily="34" charset="0"/>
            </a:endParaRPr>
          </a:p>
        </p:txBody>
      </p:sp>
      <p:sp>
        <p:nvSpPr>
          <p:cNvPr id="36" name="Textfeld 40">
            <a:extLst>
              <a:ext uri="{FF2B5EF4-FFF2-40B4-BE49-F238E27FC236}">
                <a16:creationId xmlns:a16="http://schemas.microsoft.com/office/drawing/2014/main" id="{B77D04B0-B1B6-12CB-B177-DACE051D074A}"/>
              </a:ext>
            </a:extLst>
          </p:cNvPr>
          <p:cNvSpPr txBox="1">
            <a:spLocks noChangeArrowheads="1"/>
          </p:cNvSpPr>
          <p:nvPr/>
        </p:nvSpPr>
        <p:spPr bwMode="auto">
          <a:xfrm>
            <a:off x="866775" y="32423347"/>
            <a:ext cx="3669904" cy="523220"/>
          </a:xfrm>
          <a:prstGeom prst="rect">
            <a:avLst/>
          </a:prstGeom>
          <a:solidFill>
            <a:schemeClr val="bg1">
              <a:alpha val="39999"/>
            </a:schemeClr>
          </a:solidFill>
          <a:ln w="50800">
            <a:solidFill>
              <a:schemeClr val="accent2">
                <a:lumMod val="75000"/>
              </a:schemeClr>
            </a:solidFill>
            <a:miter lim="800000"/>
            <a:headEnd/>
            <a:tailEnd/>
          </a:ln>
        </p:spPr>
        <p:txBody>
          <a:bodyPr wrap="square">
            <a:spAutoFit/>
          </a:bodyPr>
          <a:lstStyle>
            <a:lvl1pPr>
              <a:defRPr sz="2700">
                <a:solidFill>
                  <a:schemeClr val="tx1"/>
                </a:solidFill>
                <a:latin typeface="Times New Roman" panose="02020603050405020304" pitchFamily="18" charset="0"/>
                <a:cs typeface="Arial" panose="020B0604020202020204" pitchFamily="34" charset="0"/>
              </a:defRPr>
            </a:lvl1pPr>
            <a:lvl2pPr marL="742950" indent="-285750">
              <a:defRPr sz="2700">
                <a:solidFill>
                  <a:schemeClr val="tx1"/>
                </a:solidFill>
                <a:latin typeface="Times New Roman" panose="02020603050405020304" pitchFamily="18" charset="0"/>
                <a:cs typeface="Arial" panose="020B0604020202020204" pitchFamily="34" charset="0"/>
              </a:defRPr>
            </a:lvl2pPr>
            <a:lvl3pPr marL="1143000" indent="-228600">
              <a:defRPr sz="2700">
                <a:solidFill>
                  <a:schemeClr val="tx1"/>
                </a:solidFill>
                <a:latin typeface="Times New Roman" panose="02020603050405020304" pitchFamily="18" charset="0"/>
                <a:cs typeface="Arial" panose="020B0604020202020204" pitchFamily="34" charset="0"/>
              </a:defRPr>
            </a:lvl3pPr>
            <a:lvl4pPr marL="1600200" indent="-228600">
              <a:defRPr sz="2700">
                <a:solidFill>
                  <a:schemeClr val="tx1"/>
                </a:solidFill>
                <a:latin typeface="Times New Roman" panose="02020603050405020304" pitchFamily="18" charset="0"/>
                <a:cs typeface="Arial" panose="020B0604020202020204" pitchFamily="34" charset="0"/>
              </a:defRPr>
            </a:lvl4pPr>
            <a:lvl5pPr marL="2057400" indent="-228600">
              <a:defRPr sz="27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9pPr>
          </a:lstStyle>
          <a:p>
            <a:pPr algn="ctr"/>
            <a:r>
              <a:rPr lang="de-DE" altLang="de-DE" sz="2800" b="1" i="1" dirty="0">
                <a:latin typeface="Arial" panose="020B0604020202020204" pitchFamily="34" charset="0"/>
              </a:rPr>
              <a:t>Markus Seitz, ET2</a:t>
            </a:r>
          </a:p>
        </p:txBody>
      </p:sp>
      <p:sp>
        <p:nvSpPr>
          <p:cNvPr id="2" name="Rectangle 182">
            <a:extLst>
              <a:ext uri="{FF2B5EF4-FFF2-40B4-BE49-F238E27FC236}">
                <a16:creationId xmlns:a16="http://schemas.microsoft.com/office/drawing/2014/main" id="{0F1F798F-E9B6-6006-8FF4-A29E9C45283E}"/>
              </a:ext>
            </a:extLst>
          </p:cNvPr>
          <p:cNvSpPr>
            <a:spLocks noChangeArrowheads="1"/>
          </p:cNvSpPr>
          <p:nvPr/>
        </p:nvSpPr>
        <p:spPr bwMode="auto">
          <a:xfrm>
            <a:off x="949648" y="3750694"/>
            <a:ext cx="23356888" cy="354012"/>
          </a:xfrm>
          <a:prstGeom prst="rect">
            <a:avLst/>
          </a:prstGeom>
          <a:solidFill>
            <a:srgbClr val="005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1600">
                <a:solidFill>
                  <a:schemeClr val="tx1"/>
                </a:solidFill>
                <a:latin typeface="Times New Roman" panose="02020603050405020304" pitchFamily="18" charset="0"/>
              </a:defRPr>
            </a:lvl1pPr>
            <a:lvl2pPr marL="742950" indent="-285750">
              <a:spcBef>
                <a:spcPct val="20000"/>
              </a:spcBef>
              <a:buChar char="–"/>
              <a:defRPr sz="10200">
                <a:solidFill>
                  <a:schemeClr val="tx1"/>
                </a:solidFill>
                <a:latin typeface="Times New Roman" panose="02020603050405020304" pitchFamily="18" charset="0"/>
              </a:defRPr>
            </a:lvl2pPr>
            <a:lvl3pPr marL="1143000" indent="-228600">
              <a:spcBef>
                <a:spcPct val="20000"/>
              </a:spcBef>
              <a:buChar char="•"/>
              <a:defRPr sz="8700">
                <a:solidFill>
                  <a:schemeClr val="tx1"/>
                </a:solidFill>
                <a:latin typeface="Times New Roman" panose="02020603050405020304" pitchFamily="18" charset="0"/>
              </a:defRPr>
            </a:lvl3pPr>
            <a:lvl4pPr marL="1600200" indent="-228600">
              <a:spcBef>
                <a:spcPct val="20000"/>
              </a:spcBef>
              <a:buChar char="–"/>
              <a:defRPr sz="7300">
                <a:solidFill>
                  <a:schemeClr val="tx1"/>
                </a:solidFill>
                <a:latin typeface="Times New Roman" panose="02020603050405020304" pitchFamily="18" charset="0"/>
              </a:defRPr>
            </a:lvl4pPr>
            <a:lvl5pPr marL="2057400" indent="-228600">
              <a:spcBef>
                <a:spcPct val="20000"/>
              </a:spcBef>
              <a:buChar char="»"/>
              <a:defRPr sz="7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spcBef>
                <a:spcPct val="0"/>
              </a:spcBef>
              <a:buFontTx/>
              <a:buNone/>
            </a:pPr>
            <a:endParaRPr lang="de-DE" altLang="de-DE" sz="2700"/>
          </a:p>
        </p:txBody>
      </p:sp>
      <p:pic>
        <p:nvPicPr>
          <p:cNvPr id="35" name="Grafik 34">
            <a:extLst>
              <a:ext uri="{FF2B5EF4-FFF2-40B4-BE49-F238E27FC236}">
                <a16:creationId xmlns:a16="http://schemas.microsoft.com/office/drawing/2014/main" id="{12459185-466D-2FCF-48F2-7C2E10F34C3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25897" y="20476859"/>
            <a:ext cx="12318881" cy="4640129"/>
          </a:xfrm>
          <a:prstGeom prst="rect">
            <a:avLst/>
          </a:prstGeom>
          <a:noFill/>
          <a:ln>
            <a:noFill/>
          </a:ln>
        </p:spPr>
      </p:pic>
      <p:pic>
        <p:nvPicPr>
          <p:cNvPr id="39" name="Grafik 38">
            <a:extLst>
              <a:ext uri="{FF2B5EF4-FFF2-40B4-BE49-F238E27FC236}">
                <a16:creationId xmlns:a16="http://schemas.microsoft.com/office/drawing/2014/main" id="{CCFC28FE-728F-A996-4FAB-45F0B5BA295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6200000">
            <a:off x="9301285" y="19590173"/>
            <a:ext cx="4327431" cy="5763736"/>
          </a:xfrm>
          <a:prstGeom prst="rect">
            <a:avLst/>
          </a:prstGeom>
          <a:noFill/>
          <a:ln w="76200" cmpd="sng">
            <a:solidFill>
              <a:srgbClr val="004992"/>
            </a:solidFill>
          </a:ln>
        </p:spPr>
      </p:pic>
      <p:pic>
        <p:nvPicPr>
          <p:cNvPr id="40" name="Grafik 39">
            <a:extLst>
              <a:ext uri="{FF2B5EF4-FFF2-40B4-BE49-F238E27FC236}">
                <a16:creationId xmlns:a16="http://schemas.microsoft.com/office/drawing/2014/main" id="{3EAC53C8-5357-2D73-82C2-AE651D9E82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026526" y="20293857"/>
            <a:ext cx="9185640" cy="4327430"/>
          </a:xfrm>
          <a:prstGeom prst="rect">
            <a:avLst/>
          </a:prstGeom>
          <a:noFill/>
          <a:ln w="76200" cmpd="sng">
            <a:solidFill>
              <a:srgbClr val="004992"/>
            </a:solidFill>
          </a:ln>
        </p:spPr>
      </p:pic>
      <p:sp>
        <p:nvSpPr>
          <p:cNvPr id="41" name="Textfeld 40">
            <a:extLst>
              <a:ext uri="{FF2B5EF4-FFF2-40B4-BE49-F238E27FC236}">
                <a16:creationId xmlns:a16="http://schemas.microsoft.com/office/drawing/2014/main" id="{AA8897D8-22E3-7EFA-058E-0ABAC18C3AB5}"/>
              </a:ext>
            </a:extLst>
          </p:cNvPr>
          <p:cNvSpPr txBox="1"/>
          <p:nvPr/>
        </p:nvSpPr>
        <p:spPr>
          <a:xfrm>
            <a:off x="909637" y="24890039"/>
            <a:ext cx="7033974" cy="6494085"/>
          </a:xfrm>
          <a:prstGeom prst="rect">
            <a:avLst/>
          </a:prstGeom>
          <a:noFill/>
        </p:spPr>
        <p:txBody>
          <a:bodyPr wrap="square" rtlCol="0">
            <a:spAutoFit/>
          </a:bodyPr>
          <a:lstStyle/>
          <a:p>
            <a:pPr algn="just"/>
            <a:r>
              <a:rPr lang="de-DE" sz="3200" dirty="0">
                <a:solidFill>
                  <a:srgbClr val="000000"/>
                </a:solidFill>
                <a:latin typeface="Arial" panose="020B0604020202020204" pitchFamily="34" charset="0"/>
                <a:ea typeface="Calibri" panose="020F0502020204030204" pitchFamily="34" charset="0"/>
                <a:cs typeface="Times New Roman" panose="02020603050405020304" pitchFamily="18" charset="0"/>
              </a:rPr>
              <a:t>Im ersten Schritt wurde mit der Software „Fusion 360“ von Autodesk ein Steuerungskasten, sowie ein Prototyp des Ampelgehäuses erstellt.</a:t>
            </a:r>
          </a:p>
          <a:p>
            <a:pPr algn="just"/>
            <a:r>
              <a:rPr lang="de-DE" sz="3200" dirty="0">
                <a:solidFill>
                  <a:srgbClr val="000000"/>
                </a:solidFill>
                <a:latin typeface="Arial" panose="020B0604020202020204" pitchFamily="34" charset="0"/>
                <a:ea typeface="Calibri" panose="020F0502020204030204" pitchFamily="34" charset="0"/>
                <a:cs typeface="Times New Roman" panose="02020603050405020304" pitchFamily="18" charset="0"/>
              </a:rPr>
              <a:t>Im Steuerungskasten</a:t>
            </a:r>
            <a:r>
              <a:rPr lang="de-DE" sz="3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galt es den Arduino Mega 2560, die Drucktasten, die Klemmen, den Sicherungshalter und vier der 4-poligen Steckverbinder zu integrieren. Um ein Aufstauen von warmer Luft im Gehäuse während des Betriebs zu vermeiden,  wurde dieses zusätzlich mit Lüftungsschlitzen versehen.</a:t>
            </a:r>
            <a:endParaRPr lang="de-DE" sz="3200" dirty="0">
              <a:latin typeface="Arial" panose="020B0604020202020204" pitchFamily="34" charset="0"/>
            </a:endParaRPr>
          </a:p>
        </p:txBody>
      </p:sp>
      <p:sp>
        <p:nvSpPr>
          <p:cNvPr id="42" name="Textfeld 41">
            <a:extLst>
              <a:ext uri="{FF2B5EF4-FFF2-40B4-BE49-F238E27FC236}">
                <a16:creationId xmlns:a16="http://schemas.microsoft.com/office/drawing/2014/main" id="{086FC74A-B677-68D0-0D08-A432BB512403}"/>
              </a:ext>
            </a:extLst>
          </p:cNvPr>
          <p:cNvSpPr txBox="1"/>
          <p:nvPr/>
        </p:nvSpPr>
        <p:spPr>
          <a:xfrm>
            <a:off x="15026526" y="24890039"/>
            <a:ext cx="9185640" cy="2062103"/>
          </a:xfrm>
          <a:prstGeom prst="rect">
            <a:avLst/>
          </a:prstGeom>
          <a:noFill/>
        </p:spPr>
        <p:txBody>
          <a:bodyPr wrap="square" rtlCol="0">
            <a:spAutoFit/>
          </a:bodyPr>
          <a:lstStyle/>
          <a:p>
            <a:pPr algn="just"/>
            <a:r>
              <a:rPr lang="de-DE" sz="3200" dirty="0">
                <a:latin typeface="Arial" panose="020B0604020202020204" pitchFamily="34" charset="0"/>
              </a:rPr>
              <a:t>Nach der Programmierung des Arduino, konnte mit der Programmierung der Android App begonnen werden. Diese ermöglicht eine Fernsteuerung der Ampeln über das Smartphone.</a:t>
            </a:r>
          </a:p>
        </p:txBody>
      </p:sp>
      <p:sp>
        <p:nvSpPr>
          <p:cNvPr id="43" name="Textfeld 42">
            <a:extLst>
              <a:ext uri="{FF2B5EF4-FFF2-40B4-BE49-F238E27FC236}">
                <a16:creationId xmlns:a16="http://schemas.microsoft.com/office/drawing/2014/main" id="{5D0126CD-0C26-1E2D-4F7B-02B09A9031FD}"/>
              </a:ext>
            </a:extLst>
          </p:cNvPr>
          <p:cNvSpPr txBox="1"/>
          <p:nvPr/>
        </p:nvSpPr>
        <p:spPr>
          <a:xfrm>
            <a:off x="8583132" y="24890039"/>
            <a:ext cx="5729337" cy="3046988"/>
          </a:xfrm>
          <a:prstGeom prst="rect">
            <a:avLst/>
          </a:prstGeom>
          <a:noFill/>
        </p:spPr>
        <p:txBody>
          <a:bodyPr wrap="square" rtlCol="0">
            <a:spAutoFit/>
          </a:bodyPr>
          <a:lstStyle/>
          <a:p>
            <a:pPr algn="just"/>
            <a:r>
              <a:rPr lang="de-DE" sz="3200" dirty="0">
                <a:solidFill>
                  <a:srgbClr val="000000"/>
                </a:solidFill>
                <a:latin typeface="Arial" panose="020B0604020202020204" pitchFamily="34" charset="0"/>
                <a:ea typeface="Calibri" panose="020F0502020204030204" pitchFamily="34" charset="0"/>
                <a:cs typeface="Times New Roman" panose="02020603050405020304" pitchFamily="18" charset="0"/>
              </a:rPr>
              <a:t>Anschließend wurde die Hardware, unter Einhaltung aller geltenden Normen und Richtlinien der Elektrotechnik, nach dem zuvor erstellen Schaltplan, verdrahtet.</a:t>
            </a:r>
            <a:endParaRPr lang="de-DE" sz="3200" dirty="0"/>
          </a:p>
        </p:txBody>
      </p:sp>
      <p:pic>
        <p:nvPicPr>
          <p:cNvPr id="49" name="Grafik 48" descr="Ein Bild, das Kabel, Elektronik, Fernbedienung, Im Haus enthält.&#10;&#10;Automatisch generierte Beschreibung">
            <a:extLst>
              <a:ext uri="{FF2B5EF4-FFF2-40B4-BE49-F238E27FC236}">
                <a16:creationId xmlns:a16="http://schemas.microsoft.com/office/drawing/2014/main" id="{4E343609-8895-2D9B-8AF3-0B3D61C438C5}"/>
              </a:ext>
            </a:extLst>
          </p:cNvPr>
          <p:cNvPicPr>
            <a:picLocks noChangeAspect="1"/>
          </p:cNvPicPr>
          <p:nvPr/>
        </p:nvPicPr>
        <p:blipFill>
          <a:blip r:embed="rId10">
            <a:extLst>
              <a:ext uri="{28A0092B-C50C-407E-A947-70E740481C1C}">
                <a14:useLocalDpi xmlns:a14="http://schemas.microsoft.com/office/drawing/2010/main" val="0"/>
              </a:ext>
            </a:extLst>
          </a:blip>
          <a:srcRect l="18049" r="5848"/>
          <a:stretch/>
        </p:blipFill>
        <p:spPr>
          <a:xfrm rot="16200000">
            <a:off x="16503913" y="11687965"/>
            <a:ext cx="4201469" cy="7360960"/>
          </a:xfrm>
          <a:prstGeom prst="rect">
            <a:avLst/>
          </a:prstGeom>
          <a:ln w="76200" cap="rnd" cmpd="sng">
            <a:solidFill>
              <a:srgbClr val="004992"/>
            </a:solidFill>
            <a:prstDash val="solid"/>
            <a:round/>
          </a:ln>
        </p:spPr>
      </p:pic>
      <p:sp>
        <p:nvSpPr>
          <p:cNvPr id="3" name="Abgerundetes Rechteck 24">
            <a:extLst>
              <a:ext uri="{FF2B5EF4-FFF2-40B4-BE49-F238E27FC236}">
                <a16:creationId xmlns:a16="http://schemas.microsoft.com/office/drawing/2014/main" id="{5AB51DE6-0D93-916E-A4A9-F096542E0657}"/>
              </a:ext>
            </a:extLst>
          </p:cNvPr>
          <p:cNvSpPr/>
          <p:nvPr/>
        </p:nvSpPr>
        <p:spPr bwMode="auto">
          <a:xfrm>
            <a:off x="13099557" y="7057034"/>
            <a:ext cx="11261725" cy="1033462"/>
          </a:xfrm>
          <a:prstGeom prst="roundRect">
            <a:avLst/>
          </a:prstGeom>
          <a:solidFill>
            <a:schemeClr val="accent5">
              <a:lumMod val="20000"/>
              <a:lumOff val="80000"/>
            </a:schemeClr>
          </a:solidFill>
          <a:ln w="76200">
            <a:solidFill>
              <a:srgbClr val="00499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defTabSz="1023938">
              <a:defRPr/>
            </a:pPr>
            <a:endParaRPr lang="de-DE" dirty="0">
              <a:solidFill>
                <a:schemeClr val="tx1"/>
              </a:solidFill>
            </a:endParaRPr>
          </a:p>
        </p:txBody>
      </p:sp>
      <p:sp>
        <p:nvSpPr>
          <p:cNvPr id="4" name="Textfeld 30">
            <a:extLst>
              <a:ext uri="{FF2B5EF4-FFF2-40B4-BE49-F238E27FC236}">
                <a16:creationId xmlns:a16="http://schemas.microsoft.com/office/drawing/2014/main" id="{66C254ED-8C06-5469-1375-A8B734BBE3C6}"/>
              </a:ext>
            </a:extLst>
          </p:cNvPr>
          <p:cNvSpPr txBox="1">
            <a:spLocks noChangeArrowheads="1"/>
          </p:cNvSpPr>
          <p:nvPr/>
        </p:nvSpPr>
        <p:spPr bwMode="auto">
          <a:xfrm>
            <a:off x="13169407" y="7188796"/>
            <a:ext cx="112617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1600">
                <a:solidFill>
                  <a:schemeClr val="tx1"/>
                </a:solidFill>
                <a:latin typeface="Times New Roman" panose="02020603050405020304" pitchFamily="18" charset="0"/>
              </a:defRPr>
            </a:lvl1pPr>
            <a:lvl2pPr marL="742950" indent="-285750">
              <a:spcBef>
                <a:spcPct val="20000"/>
              </a:spcBef>
              <a:buChar char="–"/>
              <a:defRPr sz="10200">
                <a:solidFill>
                  <a:schemeClr val="tx1"/>
                </a:solidFill>
                <a:latin typeface="Times New Roman" panose="02020603050405020304" pitchFamily="18" charset="0"/>
              </a:defRPr>
            </a:lvl2pPr>
            <a:lvl3pPr marL="1143000" indent="-228600">
              <a:spcBef>
                <a:spcPct val="20000"/>
              </a:spcBef>
              <a:buChar char="•"/>
              <a:defRPr sz="8700">
                <a:solidFill>
                  <a:schemeClr val="tx1"/>
                </a:solidFill>
                <a:latin typeface="Times New Roman" panose="02020603050405020304" pitchFamily="18" charset="0"/>
              </a:defRPr>
            </a:lvl3pPr>
            <a:lvl4pPr marL="1600200" indent="-228600">
              <a:spcBef>
                <a:spcPct val="20000"/>
              </a:spcBef>
              <a:buChar char="–"/>
              <a:defRPr sz="7300">
                <a:solidFill>
                  <a:schemeClr val="tx1"/>
                </a:solidFill>
                <a:latin typeface="Times New Roman" panose="02020603050405020304" pitchFamily="18" charset="0"/>
              </a:defRPr>
            </a:lvl4pPr>
            <a:lvl5pPr marL="2057400" indent="-228600">
              <a:spcBef>
                <a:spcPct val="20000"/>
              </a:spcBef>
              <a:buChar char="»"/>
              <a:defRPr sz="7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7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7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7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7300">
                <a:solidFill>
                  <a:schemeClr val="tx1"/>
                </a:solidFill>
                <a:latin typeface="Times New Roman" panose="02020603050405020304" pitchFamily="18" charset="0"/>
              </a:defRPr>
            </a:lvl9pPr>
          </a:lstStyle>
          <a:p>
            <a:pPr algn="ctr">
              <a:spcBef>
                <a:spcPct val="0"/>
              </a:spcBef>
              <a:buFontTx/>
              <a:buNone/>
            </a:pPr>
            <a:r>
              <a:rPr lang="de-DE" altLang="de-DE" sz="4400" b="1" dirty="0">
                <a:latin typeface="Arial" panose="020B0604020202020204" pitchFamily="34" charset="0"/>
              </a:rPr>
              <a:t>Projektbeschreibung Ampelsteuerung</a:t>
            </a:r>
          </a:p>
        </p:txBody>
      </p:sp>
      <p:sp>
        <p:nvSpPr>
          <p:cNvPr id="5" name="Textfeld 4">
            <a:extLst>
              <a:ext uri="{FF2B5EF4-FFF2-40B4-BE49-F238E27FC236}">
                <a16:creationId xmlns:a16="http://schemas.microsoft.com/office/drawing/2014/main" id="{6F15150C-0501-0C0E-C930-28A013CC00E5}"/>
              </a:ext>
            </a:extLst>
          </p:cNvPr>
          <p:cNvSpPr txBox="1"/>
          <p:nvPr/>
        </p:nvSpPr>
        <p:spPr>
          <a:xfrm>
            <a:off x="8727798" y="28377302"/>
            <a:ext cx="15484368" cy="3046988"/>
          </a:xfrm>
          <a:prstGeom prst="rect">
            <a:avLst/>
          </a:prstGeom>
          <a:noFill/>
          <a:ln w="76200" cmpd="sng">
            <a:solidFill>
              <a:srgbClr val="00B050"/>
            </a:solidFill>
          </a:ln>
        </p:spPr>
        <p:txBody>
          <a:bodyPr wrap="square" rtlCol="0">
            <a:spAutoFit/>
          </a:bodyPr>
          <a:lstStyle/>
          <a:p>
            <a:pPr algn="just"/>
            <a:r>
              <a:rPr lang="de-DE" sz="32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Hinweis: </a:t>
            </a:r>
            <a:r>
              <a:rPr lang="de-DE" sz="32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Die Gesamte Dokumentation des Projekts steht in einem öffentlichen GitHub-Repository zur Verfügung!</a:t>
            </a:r>
          </a:p>
          <a:p>
            <a:pPr algn="just"/>
            <a:endParaRPr lang="de-DE" sz="3200" i="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algn="just"/>
            <a:r>
              <a:rPr lang="de-DE" sz="3200" b="1" i="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user</a:t>
            </a:r>
            <a:r>
              <a:rPr lang="de-DE" sz="32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de-DE" sz="32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Markus-Seitz-OpenBot24</a:t>
            </a:r>
          </a:p>
          <a:p>
            <a:pPr algn="just"/>
            <a:r>
              <a:rPr lang="de-DE" sz="3200" b="1" i="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repo</a:t>
            </a:r>
            <a:r>
              <a:rPr lang="de-DE" sz="32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de-DE" sz="32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Markus-Seitz-OpenBot24/Ampelsteuerung_ET2</a:t>
            </a:r>
          </a:p>
          <a:p>
            <a:pPr algn="just"/>
            <a:r>
              <a:rPr lang="de-DE" sz="32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https:</a:t>
            </a:r>
            <a:r>
              <a:rPr lang="de-DE" sz="3200" i="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https://github.com/Markus-Seitz-OpenBot24/Ampelsteuerung_ET2.git</a:t>
            </a:r>
            <a:endParaRPr lang="de-DE" sz="32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Textfeld 40">
            <a:extLst>
              <a:ext uri="{FF2B5EF4-FFF2-40B4-BE49-F238E27FC236}">
                <a16:creationId xmlns:a16="http://schemas.microsoft.com/office/drawing/2014/main" id="{CD117676-C49D-1CA1-76E8-AC13220DF04B}"/>
              </a:ext>
            </a:extLst>
          </p:cNvPr>
          <p:cNvSpPr txBox="1">
            <a:spLocks noChangeArrowheads="1"/>
          </p:cNvSpPr>
          <p:nvPr/>
        </p:nvSpPr>
        <p:spPr bwMode="auto">
          <a:xfrm>
            <a:off x="866775" y="33033028"/>
            <a:ext cx="3669904" cy="523220"/>
          </a:xfrm>
          <a:prstGeom prst="rect">
            <a:avLst/>
          </a:prstGeom>
          <a:solidFill>
            <a:schemeClr val="bg1">
              <a:alpha val="39999"/>
            </a:schemeClr>
          </a:solidFill>
          <a:ln w="50800">
            <a:solidFill>
              <a:schemeClr val="accent2">
                <a:lumMod val="75000"/>
              </a:schemeClr>
            </a:solidFill>
            <a:miter lim="800000"/>
            <a:headEnd/>
            <a:tailEnd/>
          </a:ln>
        </p:spPr>
        <p:txBody>
          <a:bodyPr wrap="square">
            <a:spAutoFit/>
          </a:bodyPr>
          <a:lstStyle>
            <a:lvl1pPr>
              <a:defRPr sz="2700">
                <a:solidFill>
                  <a:schemeClr val="tx1"/>
                </a:solidFill>
                <a:latin typeface="Times New Roman" panose="02020603050405020304" pitchFamily="18" charset="0"/>
                <a:cs typeface="Arial" panose="020B0604020202020204" pitchFamily="34" charset="0"/>
              </a:defRPr>
            </a:lvl1pPr>
            <a:lvl2pPr marL="742950" indent="-285750">
              <a:defRPr sz="2700">
                <a:solidFill>
                  <a:schemeClr val="tx1"/>
                </a:solidFill>
                <a:latin typeface="Times New Roman" panose="02020603050405020304" pitchFamily="18" charset="0"/>
                <a:cs typeface="Arial" panose="020B0604020202020204" pitchFamily="34" charset="0"/>
              </a:defRPr>
            </a:lvl2pPr>
            <a:lvl3pPr marL="1143000" indent="-228600">
              <a:defRPr sz="2700">
                <a:solidFill>
                  <a:schemeClr val="tx1"/>
                </a:solidFill>
                <a:latin typeface="Times New Roman" panose="02020603050405020304" pitchFamily="18" charset="0"/>
                <a:cs typeface="Arial" panose="020B0604020202020204" pitchFamily="34" charset="0"/>
              </a:defRPr>
            </a:lvl3pPr>
            <a:lvl4pPr marL="1600200" indent="-228600">
              <a:defRPr sz="2700">
                <a:solidFill>
                  <a:schemeClr val="tx1"/>
                </a:solidFill>
                <a:latin typeface="Times New Roman" panose="02020603050405020304" pitchFamily="18" charset="0"/>
                <a:cs typeface="Arial" panose="020B0604020202020204" pitchFamily="34" charset="0"/>
              </a:defRPr>
            </a:lvl4pPr>
            <a:lvl5pPr marL="2057400" indent="-228600">
              <a:defRPr sz="27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9pPr>
          </a:lstStyle>
          <a:p>
            <a:pPr algn="ctr"/>
            <a:r>
              <a:rPr lang="de-DE" altLang="de-DE" sz="2800" b="1" i="1" dirty="0">
                <a:latin typeface="Arial" panose="020B0604020202020204" pitchFamily="34" charset="0"/>
              </a:rPr>
              <a:t>Luca Vierlinger, ET2</a:t>
            </a:r>
          </a:p>
        </p:txBody>
      </p:sp>
      <p:sp>
        <p:nvSpPr>
          <p:cNvPr id="7" name="Textfeld 40">
            <a:extLst>
              <a:ext uri="{FF2B5EF4-FFF2-40B4-BE49-F238E27FC236}">
                <a16:creationId xmlns:a16="http://schemas.microsoft.com/office/drawing/2014/main" id="{965E525F-3102-1B56-0ABF-DFBB33BC47FA}"/>
              </a:ext>
            </a:extLst>
          </p:cNvPr>
          <p:cNvSpPr txBox="1">
            <a:spLocks noChangeArrowheads="1"/>
          </p:cNvSpPr>
          <p:nvPr/>
        </p:nvSpPr>
        <p:spPr bwMode="auto">
          <a:xfrm>
            <a:off x="866775" y="33642709"/>
            <a:ext cx="3669904" cy="523220"/>
          </a:xfrm>
          <a:prstGeom prst="rect">
            <a:avLst/>
          </a:prstGeom>
          <a:solidFill>
            <a:schemeClr val="bg1">
              <a:alpha val="39999"/>
            </a:schemeClr>
          </a:solidFill>
          <a:ln w="50800">
            <a:solidFill>
              <a:schemeClr val="accent2">
                <a:lumMod val="75000"/>
              </a:schemeClr>
            </a:solidFill>
            <a:miter lim="800000"/>
            <a:headEnd/>
            <a:tailEnd/>
          </a:ln>
        </p:spPr>
        <p:txBody>
          <a:bodyPr wrap="square">
            <a:spAutoFit/>
          </a:bodyPr>
          <a:lstStyle>
            <a:lvl1pPr>
              <a:defRPr sz="2700">
                <a:solidFill>
                  <a:schemeClr val="tx1"/>
                </a:solidFill>
                <a:latin typeface="Times New Roman" panose="02020603050405020304" pitchFamily="18" charset="0"/>
                <a:cs typeface="Arial" panose="020B0604020202020204" pitchFamily="34" charset="0"/>
              </a:defRPr>
            </a:lvl1pPr>
            <a:lvl2pPr marL="742950" indent="-285750">
              <a:defRPr sz="2700">
                <a:solidFill>
                  <a:schemeClr val="tx1"/>
                </a:solidFill>
                <a:latin typeface="Times New Roman" panose="02020603050405020304" pitchFamily="18" charset="0"/>
                <a:cs typeface="Arial" panose="020B0604020202020204" pitchFamily="34" charset="0"/>
              </a:defRPr>
            </a:lvl2pPr>
            <a:lvl3pPr marL="1143000" indent="-228600">
              <a:defRPr sz="2700">
                <a:solidFill>
                  <a:schemeClr val="tx1"/>
                </a:solidFill>
                <a:latin typeface="Times New Roman" panose="02020603050405020304" pitchFamily="18" charset="0"/>
                <a:cs typeface="Arial" panose="020B0604020202020204" pitchFamily="34" charset="0"/>
              </a:defRPr>
            </a:lvl3pPr>
            <a:lvl4pPr marL="1600200" indent="-228600">
              <a:defRPr sz="2700">
                <a:solidFill>
                  <a:schemeClr val="tx1"/>
                </a:solidFill>
                <a:latin typeface="Times New Roman" panose="02020603050405020304" pitchFamily="18" charset="0"/>
                <a:cs typeface="Arial" panose="020B0604020202020204" pitchFamily="34" charset="0"/>
              </a:defRPr>
            </a:lvl4pPr>
            <a:lvl5pPr marL="2057400" indent="-228600">
              <a:defRPr sz="27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9pPr>
          </a:lstStyle>
          <a:p>
            <a:pPr algn="ctr"/>
            <a:r>
              <a:rPr lang="de-DE" altLang="de-DE" sz="2800" b="1" i="1" dirty="0">
                <a:latin typeface="Arial" panose="020B0604020202020204" pitchFamily="34" charset="0"/>
              </a:rPr>
              <a:t>Jeff Kurzbach, ET2</a:t>
            </a:r>
          </a:p>
        </p:txBody>
      </p:sp>
      <p:sp>
        <p:nvSpPr>
          <p:cNvPr id="8" name="Textfeld 40">
            <a:extLst>
              <a:ext uri="{FF2B5EF4-FFF2-40B4-BE49-F238E27FC236}">
                <a16:creationId xmlns:a16="http://schemas.microsoft.com/office/drawing/2014/main" id="{1B5E6E7F-2588-94F5-2CDB-92C9B3142085}"/>
              </a:ext>
            </a:extLst>
          </p:cNvPr>
          <p:cNvSpPr txBox="1">
            <a:spLocks noChangeArrowheads="1"/>
          </p:cNvSpPr>
          <p:nvPr/>
        </p:nvSpPr>
        <p:spPr bwMode="auto">
          <a:xfrm>
            <a:off x="866775" y="34252390"/>
            <a:ext cx="3669904" cy="523220"/>
          </a:xfrm>
          <a:prstGeom prst="rect">
            <a:avLst/>
          </a:prstGeom>
          <a:solidFill>
            <a:schemeClr val="bg1">
              <a:alpha val="41000"/>
            </a:schemeClr>
          </a:solidFill>
          <a:ln w="50800">
            <a:solidFill>
              <a:schemeClr val="accent2">
                <a:lumMod val="75000"/>
              </a:schemeClr>
            </a:solidFill>
          </a:ln>
        </p:spPr>
        <p:txBody>
          <a:bodyPr wrap="square">
            <a:spAutoFit/>
          </a:bodyPr>
          <a:lstStyle>
            <a:lvl1pPr>
              <a:defRPr sz="2700">
                <a:solidFill>
                  <a:schemeClr val="tx1"/>
                </a:solidFill>
                <a:latin typeface="Times New Roman" panose="02020603050405020304" pitchFamily="18" charset="0"/>
                <a:cs typeface="Arial" panose="020B0604020202020204" pitchFamily="34" charset="0"/>
              </a:defRPr>
            </a:lvl1pPr>
            <a:lvl2pPr marL="742950" indent="-285750">
              <a:defRPr sz="2700">
                <a:solidFill>
                  <a:schemeClr val="tx1"/>
                </a:solidFill>
                <a:latin typeface="Times New Roman" panose="02020603050405020304" pitchFamily="18" charset="0"/>
                <a:cs typeface="Arial" panose="020B0604020202020204" pitchFamily="34" charset="0"/>
              </a:defRPr>
            </a:lvl2pPr>
            <a:lvl3pPr marL="1143000" indent="-228600">
              <a:defRPr sz="2700">
                <a:solidFill>
                  <a:schemeClr val="tx1"/>
                </a:solidFill>
                <a:latin typeface="Times New Roman" panose="02020603050405020304" pitchFamily="18" charset="0"/>
                <a:cs typeface="Arial" panose="020B0604020202020204" pitchFamily="34" charset="0"/>
              </a:defRPr>
            </a:lvl3pPr>
            <a:lvl4pPr marL="1600200" indent="-228600">
              <a:defRPr sz="2700">
                <a:solidFill>
                  <a:schemeClr val="tx1"/>
                </a:solidFill>
                <a:latin typeface="Times New Roman" panose="02020603050405020304" pitchFamily="18" charset="0"/>
                <a:cs typeface="Arial" panose="020B0604020202020204" pitchFamily="34" charset="0"/>
              </a:defRPr>
            </a:lvl4pPr>
            <a:lvl5pPr marL="2057400" indent="-228600">
              <a:defRPr sz="27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cs typeface="Arial" panose="020B0604020202020204" pitchFamily="34" charset="0"/>
              </a:defRPr>
            </a:lvl9pPr>
          </a:lstStyle>
          <a:p>
            <a:pPr algn="ctr"/>
            <a:r>
              <a:rPr lang="de-DE" altLang="de-DE" sz="2800" b="1" i="1" dirty="0">
                <a:latin typeface="Arial" panose="020B0604020202020204" pitchFamily="34" charset="0"/>
              </a:rPr>
              <a:t>Fabian Schäfer, ET2</a:t>
            </a:r>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23938" rtl="0" eaLnBrk="0" fontAlgn="base" latinLnBrk="0" hangingPunct="0">
          <a:lnSpc>
            <a:spcPct val="100000"/>
          </a:lnSpc>
          <a:spcBef>
            <a:spcPct val="0"/>
          </a:spcBef>
          <a:spcAft>
            <a:spcPct val="0"/>
          </a:spcAft>
          <a:buClrTx/>
          <a:buSzTx/>
          <a:buFontTx/>
          <a:buNone/>
          <a:tabLst/>
          <a:defRPr kumimoji="0" lang="de-DE" altLang="de-DE" sz="27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23938" rtl="0" eaLnBrk="0" fontAlgn="base" latinLnBrk="0" hangingPunct="0">
          <a:lnSpc>
            <a:spcPct val="100000"/>
          </a:lnSpc>
          <a:spcBef>
            <a:spcPct val="0"/>
          </a:spcBef>
          <a:spcAft>
            <a:spcPct val="0"/>
          </a:spcAft>
          <a:buClrTx/>
          <a:buSzTx/>
          <a:buFontTx/>
          <a:buNone/>
          <a:tabLst/>
          <a:defRPr kumimoji="0" lang="de-DE" altLang="de-DE" sz="27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8E1AFF98F9665149B08E6E2E985D14A0" ma:contentTypeVersion="4" ma:contentTypeDescription="Ein neues Dokument erstellen." ma:contentTypeScope="" ma:versionID="52a0e14cdce1044e023a992c5a68f370">
  <xsd:schema xmlns:xsd="http://www.w3.org/2001/XMLSchema" xmlns:xs="http://www.w3.org/2001/XMLSchema" xmlns:p="http://schemas.microsoft.com/office/2006/metadata/properties" xmlns:ns2="75f64837-0168-48de-9e07-b990d4b36329" targetNamespace="http://schemas.microsoft.com/office/2006/metadata/properties" ma:root="true" ma:fieldsID="9ffd739e8bdaac5d462d3b5b2354fadd" ns2:_="">
    <xsd:import namespace="75f64837-0168-48de-9e07-b990d4b3632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f64837-0168-48de-9e07-b990d4b363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7093FE-7817-47BB-98D6-EAB0593B839A}">
  <ds:schemaRefs>
    <ds:schemaRef ds:uri="http://purl.org/dc/elements/1.1/"/>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purl.org/dc/terms/"/>
    <ds:schemaRef ds:uri="8aa80fec-af24-4bd6-837e-d3717f85ec7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A73265E7-E6C0-43BC-B13C-23B6FAE5B75D}">
  <ds:schemaRefs>
    <ds:schemaRef ds:uri="http://schemas.microsoft.com/sharepoint/v3/contenttype/forms"/>
  </ds:schemaRefs>
</ds:datastoreItem>
</file>

<file path=customXml/itemProps3.xml><?xml version="1.0" encoding="utf-8"?>
<ds:datastoreItem xmlns:ds="http://schemas.openxmlformats.org/officeDocument/2006/customXml" ds:itemID="{787C9427-F7C3-497E-BD30-C8C04CAEAA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f64837-0168-48de-9e07-b990d4b363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436</Words>
  <Application>Microsoft Office PowerPoint</Application>
  <PresentationFormat>Benutzerdefiniert</PresentationFormat>
  <Paragraphs>26</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Times New Roman</vt:lpstr>
      <vt:lpstr>Standarddesign</vt:lpstr>
      <vt:lpstr>PowerPoint-Präsentation</vt:lpstr>
    </vt:vector>
  </TitlesOfParts>
  <Company>GSO-FH Nbg, FB NF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Kein Folientitel</dc:title>
  <dc:creator>nf3970</dc:creator>
  <cp:lastModifiedBy>Markus Seitz</cp:lastModifiedBy>
  <cp:revision>151</cp:revision>
  <dcterms:created xsi:type="dcterms:W3CDTF">2000-01-28T14:19:00Z</dcterms:created>
  <dcterms:modified xsi:type="dcterms:W3CDTF">2024-09-17T16:56:23Z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0x0101008E1AFF98F9665149B08E6E2E985D14A0</vt:lpwstr>
  </property>
</Properties>
</file>