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0" r:id="rId7"/>
    <p:sldId id="265" r:id="rId8"/>
    <p:sldId id="268" r:id="rId9"/>
    <p:sldId id="259" r:id="rId10"/>
    <p:sldId id="261" r:id="rId11"/>
    <p:sldId id="270" r:id="rId12"/>
    <p:sldId id="271" r:id="rId13"/>
    <p:sldId id="263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58830" autoAdjust="0"/>
  </p:normalViewPr>
  <p:slideViewPr>
    <p:cSldViewPr snapToGrid="0">
      <p:cViewPr>
        <p:scale>
          <a:sx n="100" d="100"/>
          <a:sy n="100" d="100"/>
        </p:scale>
        <p:origin x="774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ходе выполнения работы были достигнуты поставленные задачи. На языке Си было создано программное обеспечение, которое удовлетворят требованиям комплекса. Алгоритм взаимодействия «регистратор - сервер» протестирован и показал свою высокую работоспособность и надежность. Помимо основного алгоритма были проработаны общетехнические моменты: совместимость платформ, исследование энергопотребления потребления, выявление наилучшего периода отправки данных.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практике были подтверждены успешные инженерные решения. Прибор работает на одном заряде аккумулятора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14500 более 30 часов, что удовлетворяет условиям технического задания.</a:t>
            </a:r>
            <a:r>
              <a:rPr lang="ru-RU" baseline="0" dirty="0"/>
              <a:t>	</a:t>
            </a:r>
          </a:p>
          <a:p>
            <a:r>
              <a:rPr lang="ru-RU" baseline="0" dirty="0"/>
              <a:t>	Конечно, прибор обладает и рядом недостатков, которые мы планируем устранить и доработать наш комплекс. </a:t>
            </a:r>
            <a:br>
              <a:rPr lang="ru-RU" baseline="0" dirty="0"/>
            </a:br>
            <a:r>
              <a:rPr lang="ru-RU" baseline="0" dirty="0"/>
              <a:t>	В первую очередь расширение протокола передачи данных. Сейчас нет возможности отправить команду на прибор. Прибор сам решает какие данные и когда отправлять. Чтобы упростить логику работы носимого регистраторы, мы и хотим внедрить в протокол систему команд. </a:t>
            </a:r>
            <a:br>
              <a:rPr lang="ru-RU" baseline="0" dirty="0"/>
            </a:br>
            <a:r>
              <a:rPr lang="ru-RU" baseline="0" dirty="0"/>
              <a:t>	Еще один существенный недостаток – это долгая реакция прибора на команду «Начать новую запись». Этот недостаток также может быть решен при внедрении новой системы команд, разработка которой уже ведется. </a:t>
            </a:r>
          </a:p>
          <a:p>
            <a:r>
              <a:rPr lang="ru-RU" baseline="0" dirty="0"/>
              <a:t>В перспективах команды разработчиков также есть переход на современные частоты передачи данных. С частот </a:t>
            </a:r>
            <a:r>
              <a:rPr lang="en-US" baseline="0" dirty="0"/>
              <a:t>3G </a:t>
            </a:r>
            <a:r>
              <a:rPr lang="ru-RU" baseline="0" dirty="0"/>
              <a:t>перейти на </a:t>
            </a:r>
            <a:r>
              <a:rPr lang="en-US" baseline="0" dirty="0"/>
              <a:t>4G</a:t>
            </a:r>
            <a:r>
              <a:rPr lang="ru-RU" baseline="0" dirty="0"/>
              <a:t> </a:t>
            </a:r>
            <a:r>
              <a:rPr lang="en-US" baseline="0" dirty="0"/>
              <a:t>LTE </a:t>
            </a:r>
            <a:r>
              <a:rPr lang="ru-RU" baseline="0" dirty="0"/>
              <a:t>диапазон. Это позволит экономить энергоресурс регистратора. Такие работы также уже ведутся и печатные платы для таких модулей уже существуют, дело остается за встроенным программным обеспечением.  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5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6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8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передачи данных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2089"/>
          <a:stretch/>
        </p:blipFill>
        <p:spPr>
          <a:xfrm>
            <a:off x="1488745" y="776399"/>
            <a:ext cx="8847448" cy="55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93" y="2949997"/>
            <a:ext cx="4397657" cy="327497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400" y="1446835"/>
            <a:ext cx="103030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прибор, соответствующий требованиям технического задания</a:t>
            </a: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файловая система для хранения данных ЭКГ</a:t>
            </a: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практике подтверждены инженерные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37354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ФУНКЦИОНИРУЕТ В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41256"/>
              </p:ext>
            </p:extLst>
          </p:nvPr>
        </p:nvGraphicFramePr>
        <p:xfrm>
          <a:off x="293688" y="844405"/>
          <a:ext cx="11650662" cy="558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5582">
                  <a:extLst>
                    <a:ext uri="{9D8B030D-6E8A-4147-A177-3AD203B41FA5}">
                      <a16:colId xmlns:a16="http://schemas.microsoft.com/office/drawing/2014/main" val="1180253805"/>
                    </a:ext>
                  </a:extLst>
                </a:gridCol>
                <a:gridCol w="5765080">
                  <a:extLst>
                    <a:ext uri="{9D8B030D-6E8A-4147-A177-3AD203B41FA5}">
                      <a16:colId xmlns:a16="http://schemas.microsoft.com/office/drawing/2014/main" val="1089449277"/>
                    </a:ext>
                  </a:extLst>
                </a:gridCol>
              </a:tblGrid>
              <a:tr h="38114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Медицинское учреждение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Отдел или подразделение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90308"/>
                  </a:ext>
                </a:extLst>
              </a:tr>
              <a:tr h="221212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cap="all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ФГБУ Н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МИЦ Кардиологии Минздрава России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Отдел новых методов диагностики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Отдел клинической электрофизиологии и рентгенохирургических методов лечения нарушений ритма сердца.</a:t>
                      </a:r>
                    </a:p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Поликлиника кардиоцентра</a:t>
                      </a:r>
                    </a:p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Красная</a:t>
                      </a:r>
                      <a:r>
                        <a:rPr lang="ru-RU" sz="2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зона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центр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63094"/>
                  </a:ext>
                </a:extLst>
              </a:tr>
              <a:tr h="35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ФГБУ </a:t>
                      </a:r>
                      <a:r>
                        <a:rPr lang="ru-RU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НМИЦ Хирургии им. А.В. Вишневского» Минздрава России 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Аритмологический центр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67375"/>
                  </a:ext>
                </a:extLst>
              </a:tr>
              <a:tr h="71233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Городская клиническая больница №4 Департамента здравоохранения города Москвы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Кардиологическое отделение №1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17051"/>
                  </a:ext>
                </a:extLst>
              </a:tr>
              <a:tr h="356168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Пензенская областная клиническая больница имени Н.Н. Бурденко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Кардиологическое отделение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44465"/>
                  </a:ext>
                </a:extLst>
              </a:tr>
              <a:tr h="356168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ФГБУ НМИЦ терапии и профилактической медицины Минздрава России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Отдел нарушений ритма и проводимости сердца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50011"/>
                  </a:ext>
                </a:extLst>
              </a:tr>
              <a:tr h="356168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ФГАУ НМИЦ Здоровья детей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Отдел инструментальной диагностики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5305"/>
                  </a:ext>
                </a:extLst>
              </a:tr>
            </a:tbl>
          </a:graphicData>
        </a:graphic>
      </p:graphicFrame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8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Уланов Кирилл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450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Ответ на самый популярный вопрос:</a:t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200" dirty="0">
                <a:latin typeface="Arial" panose="020B0604020202020204" pitchFamily="34" charset="0"/>
                <a:cs typeface="Arial" panose="020B0604020202020204" pitchFamily="34" charset="0"/>
              </a:rPr>
              <a:t>« Что конкретно я делал в этом проекте? 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476" y="2369961"/>
            <a:ext cx="11181806" cy="336898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Проектирование блока питания регистратора от различных источников питания.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Проектирование печатных плат.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и программная реализация файловой системы хранения данных.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логики работы регистратора при передач данных на сервер.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Внедрение в алгоритм работы устройства команд управления регистратором.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Исследование приемлемого периода передачи данных, с точки зрения энергопотребления.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отладочного сервера приема данных.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7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891432" y="831800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Си, удовлетворяющее требованиям комплекса «АСТРОКАРД® - VIVO».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улучшение работы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4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437EA-C085-4559-AF00-B7EBAFE8CA03}"/>
              </a:ext>
            </a:extLst>
          </p:cNvPr>
          <p:cNvSpPr txBox="1"/>
          <p:nvPr/>
        </p:nvSpPr>
        <p:spPr>
          <a:xfrm>
            <a:off x="6787559" y="1320603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</p:spTree>
    <p:extLst>
      <p:ext uri="{BB962C8B-B14F-4D97-AF65-F5344CB8AC3E}">
        <p14:creationId xmlns:p14="http://schemas.microsoft.com/office/powerpoint/2010/main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сердечно-сосудистые заболевания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041" y="2145185"/>
            <a:ext cx="6709620" cy="1910122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Острый инфаркт миокарда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Ишемическая болезнь сердца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57CFA-2E6E-4433-9057-DAA943E87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2" y="753784"/>
            <a:ext cx="7963726" cy="54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Прикроватный монитор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05BCD6-BA73-4C86-80AA-60998B1E6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43" y="983441"/>
            <a:ext cx="8600114" cy="49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архивации данных и организация их хранения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3" y="977678"/>
            <a:ext cx="10162519" cy="471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Блок схема технического алгоритма работы регистратора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1366413" y="1808624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483096" y="1809013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45692" y="2988526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62375" y="2988137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366413" y="2987748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1483096" y="2988137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1599779" y="2987748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29009" y="4722235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45692" y="4722624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62375" y="4722235"/>
            <a:ext cx="47625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7" y="886368"/>
            <a:ext cx="10544959" cy="55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0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2940</Words>
  <Application>Microsoft Office PowerPoint</Application>
  <PresentationFormat>Широкоэкранный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 на самый популярный вопрос:  « Что конкретно я делал в этом проекте? 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Sergey</cp:lastModifiedBy>
  <cp:revision>75</cp:revision>
  <dcterms:created xsi:type="dcterms:W3CDTF">2018-11-27T13:21:23Z</dcterms:created>
  <dcterms:modified xsi:type="dcterms:W3CDTF">2020-06-02T16:48:04Z</dcterms:modified>
</cp:coreProperties>
</file>