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0" r:id="rId7"/>
    <p:sldId id="265" r:id="rId8"/>
    <p:sldId id="268" r:id="rId9"/>
    <p:sldId id="259" r:id="rId10"/>
    <p:sldId id="261" r:id="rId11"/>
    <p:sldId id="273" r:id="rId12"/>
    <p:sldId id="274" r:id="rId13"/>
    <p:sldId id="27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58830" autoAdjust="0"/>
  </p:normalViewPr>
  <p:slideViewPr>
    <p:cSldViewPr snapToGrid="0">
      <p:cViewPr>
        <p:scale>
          <a:sx n="110" d="100"/>
          <a:sy n="110" d="100"/>
        </p:scale>
        <p:origin x="-378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195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58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7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14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80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417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4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53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76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3"/>
    </mc:Choice>
    <mc:Fallback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3239" y="537404"/>
            <a:ext cx="109918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 прототип устройства на основе современных решений:</a:t>
            </a: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Разработано встроенное программное обеспечение на языке программирования Си, удовлетворяющее требованиям комплекса «АСТРОКАРД® - VIVO»: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Реализованы задачи приема и обработки данных средствами ОСРВ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FreeRTOS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Реализованы взаимодействие и обмен данными между задачами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 протокол передачи данных между устройством и медицинским компьютером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Реализована простейшая система тревог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Реализованы схемотехнические решения направленные на улучшение работы комплекса «АСТРОКАРД® - VIVO»:</a:t>
            </a:r>
          </a:p>
          <a:p>
            <a:pPr algn="just"/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Осуществлена замена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205</a:t>
            </a:r>
            <a:r>
              <a:rPr lang="en-US" dirty="0">
                <a:latin typeface="Arial" pitchFamily="34" charset="0"/>
                <a:cs typeface="Arial" pitchFamily="34" charset="0"/>
              </a:rPr>
              <a:t>RET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413</a:t>
            </a:r>
            <a:r>
              <a:rPr lang="en-US" dirty="0">
                <a:latin typeface="Arial" pitchFamily="34" charset="0"/>
                <a:cs typeface="Arial" pitchFamily="34" charset="0"/>
              </a:rPr>
              <a:t>VGT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Спроектирован резервный канал измерения давления на базе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ru-RU" dirty="0">
                <a:latin typeface="Arial" pitchFamily="34" charset="0"/>
                <a:cs typeface="Arial" pitchFamily="34" charset="0"/>
              </a:rPr>
              <a:t>412</a:t>
            </a:r>
            <a:r>
              <a:rPr lang="en-US" dirty="0">
                <a:latin typeface="Arial" pitchFamily="34" charset="0"/>
                <a:cs typeface="Arial" pitchFamily="34" charset="0"/>
              </a:rPr>
              <a:t>KBU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В схему регистрации фотоплетизмограммы добавлены индуктивные фильтры подавления электромагнитных помех BLM18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Реализовано взаимодействие между микросхемами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1298 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1292 средствами одного интерфейса </a:t>
            </a:r>
            <a:r>
              <a:rPr lang="en-US" dirty="0">
                <a:latin typeface="Arial" pitchFamily="34" charset="0"/>
                <a:cs typeface="Arial" pitchFamily="34" charset="0"/>
              </a:rPr>
              <a:t>SPI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Добавлены элементы звуковой и световой тревожной сигнализации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Произведена компоновка электронных компонентов и выполнена трассировка платы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вывод регистрируемых параметров на экран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3A8822E-A284-4BD7-BEF1-C0744534F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8682" y="739097"/>
            <a:ext cx="9725636" cy="5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фото прототипа разработанной платы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4535F6A-48DF-4A0A-B08C-5184FA496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3223906" y="-37497"/>
            <a:ext cx="5354798" cy="71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дальнейшие перспективы развития проекта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1475" y="1581150"/>
            <a:ext cx="11553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беспроводных методов передачи данных для отправки в систему облачного хранения данных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Astrocard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Global Monitoring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Расширение возможностей единого многопараметрического измерительного модуля за счет добавления новых типов измеряемых параметров. </a:t>
            </a:r>
          </a:p>
          <a:p>
            <a:pPr lvl="0" algn="just"/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Возможность измерения артериального давления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инвазивным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методом для повышения   точности мониторинга геодинамики.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068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Новиков Сергей Сергеевич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12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улучшение работы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268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22"/>
    </mc:Choice>
    <mc:Fallback>
      <p:transition spd="slow" advTm="1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764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8437EA-C085-4559-AF00-B7EBAFE8CA03}"/>
              </a:ext>
            </a:extLst>
          </p:cNvPr>
          <p:cNvSpPr txBox="1"/>
          <p:nvPr/>
        </p:nvSpPr>
        <p:spPr>
          <a:xfrm>
            <a:off x="6787559" y="1320603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</p:spTree>
    <p:extLst>
      <p:ext uri="{BB962C8B-B14F-4D97-AF65-F5344CB8AC3E}">
        <p14:creationId xmlns:p14="http://schemas.microsoft.com/office/powerpoint/2010/main" xmlns="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сердечно-сосудистые заболевания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804" y="1664043"/>
            <a:ext cx="6893127" cy="32220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Ишемическая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болезнь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сердца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Острый инфаркт миокарда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Хроническая сердечная недостаточность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xmlns="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10754" y="1828799"/>
            <a:ext cx="3781245" cy="314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Мониторинг жизненно   важных функций пациента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Выдача сигналов тревоги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Анализ данных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:\Users\Serg.000\Desktop\ВКР\Graduation-Qualification-Work\Доделанное\СхемаОРИТ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1" y="875900"/>
            <a:ext cx="7522235" cy="53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85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Прикроватный монитор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705BCD6-BA73-4C86-80AA-60998B1E6F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943" y="983441"/>
            <a:ext cx="8600114" cy="49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5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erg.000\Desktop\ВКР\Graduation-Qualification-Work\Модуль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204913"/>
            <a:ext cx="8477250" cy="4200525"/>
          </a:xfrm>
          <a:prstGeom prst="rect">
            <a:avLst/>
          </a:prstGeom>
          <a:noFill/>
        </p:spPr>
      </p:pic>
      <p:pic>
        <p:nvPicPr>
          <p:cNvPr id="1033" name="Picture 9" descr="C:\Users\Serg.000\Desktop\ВКР\Graduation-Qualification-Work\ЭКГ+ФПГ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50" y="1038224"/>
            <a:ext cx="2882901" cy="2238376"/>
          </a:xfrm>
          <a:prstGeom prst="rect">
            <a:avLst/>
          </a:prstGeom>
          <a:noFill/>
        </p:spPr>
      </p:pic>
      <p:pic>
        <p:nvPicPr>
          <p:cNvPr id="1034" name="Picture 10" descr="C:\Users\Serg.000\Desktop\ВКР\Graduation-Qualification-Work\Кривая дыхани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352799"/>
            <a:ext cx="3130824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0525" y="1028700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Электрокардиограмма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" y="2009775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Фотоплетизмограмма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" y="30480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Реоплетизмограмма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Serg.000\Desktop\ВКР\Graduation-Qualification-Work\Кривая давления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343400"/>
            <a:ext cx="3028950" cy="132031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417195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Кривая артериального давления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9042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 схема алгоритма работы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 descr="C:\Users\Serg.000\Desktop\ВКР\Graduation-Qualification-Work\Алгоритм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1" y="985157"/>
            <a:ext cx="12035296" cy="4786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49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69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7249" y="1828797"/>
            <a:ext cx="99345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операционной системы реального времени для                   встроенных систем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FreeRTOS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Реализация простейшей системы тревог</a:t>
            </a: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сторожевого таймера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0890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673</Words>
  <Application>Microsoft Office PowerPoint</Application>
  <PresentationFormat>Произвольный</PresentationFormat>
  <Paragraphs>180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</cp:lastModifiedBy>
  <cp:revision>107</cp:revision>
  <dcterms:created xsi:type="dcterms:W3CDTF">2018-11-27T13:21:23Z</dcterms:created>
  <dcterms:modified xsi:type="dcterms:W3CDTF">2020-06-03T20:15:29Z</dcterms:modified>
</cp:coreProperties>
</file>