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9"/>
  </p:normalViewPr>
  <p:slideViewPr>
    <p:cSldViewPr snapToGrid="0" snapToObjects="1">
      <p:cViewPr varScale="1">
        <p:scale>
          <a:sx n="87" d="100"/>
          <a:sy n="87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3F5D8-3370-65A7-B499-0C76922C5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C7442C-A943-0FFE-7441-E445EF54F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2A5C62-67D5-B1AE-1666-B13C6896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EB4A-D2C6-1741-8CA0-20B2ECFB7316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6DF4A7-1502-E5AA-F674-E0B7B023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061CFA-5139-3FBA-B225-B9490560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D78-5FC6-9643-B6B6-A65508C97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97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75A0A-0039-13F0-5377-712A8C90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721E0A-B01B-68F3-9A90-3D0B28EAA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EC6D92-A818-C2E2-1E47-C4C9484A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EB4A-D2C6-1741-8CA0-20B2ECFB7316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0FBBA6-FB2A-2BB9-B75C-33ABD9B4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EB11CF-CF73-5505-E14B-38BA480B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D78-5FC6-9643-B6B6-A65508C97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62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43ED93-1083-888E-4A6F-387B0DAEC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3681F1-631C-9419-8761-9A19577D1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226A23-D00C-5526-ED5D-A7061D3B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EB4A-D2C6-1741-8CA0-20B2ECFB7316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C88462-7F13-B3B3-7447-2D9B20C2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B87FB2-1A2E-F5B5-54A8-21A5D335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D78-5FC6-9643-B6B6-A65508C97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23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603B7-3B07-861C-97D0-4AF73658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7BFAD-06E7-0DD1-8261-F42258C94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57165A-0B43-C929-1FFD-85032CDD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EB4A-D2C6-1741-8CA0-20B2ECFB7316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7C496-C644-41C9-FFF1-111FA906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8F9723-2C15-2CB2-87A0-690D663A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D78-5FC6-9643-B6B6-A65508C97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67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3777E-53A0-7E75-3CEE-0223F67C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BE6C39-63E6-B260-5133-E27CE0AD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D80091-AC75-60F9-8F9D-33395656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EB4A-D2C6-1741-8CA0-20B2ECFB7316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2A57D4-D121-A124-BF06-D95AFDEA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CC8FE4-4F2F-32C6-57A8-A20C8A75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D78-5FC6-9643-B6B6-A65508C97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62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8F7FA-9675-585B-E0B4-71E1F867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A7DE9-1102-4D57-B6CA-432141AF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F4F953-7DF2-09AD-FA9D-740A94858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E84311-608A-1B26-757C-CFD9959D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EB4A-D2C6-1741-8CA0-20B2ECFB7316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0A5D03-6DCF-BB21-D861-ED3ECC91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81D50C-8E7F-5214-26CA-871B616D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D78-5FC6-9643-B6B6-A65508C97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13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51EE94-04E7-6B32-6FCC-3BF51F2D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2FDE1B-A38F-2FD8-2821-7B444D324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FB6892-63D2-AD5B-EBAB-D827C9C30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FE4827-BD78-C07E-BD4C-72071760B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67628B6-925B-D800-CAA5-90D61805E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B3BA61-2709-2A2C-78A8-96C11C01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EB4A-D2C6-1741-8CA0-20B2ECFB7316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60D5F5-E078-4E49-FBEB-70A24A29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CCE250-D847-FA7E-D824-750EA4E7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D78-5FC6-9643-B6B6-A65508C97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95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A2654-CD4E-BD10-D101-2BA0EF38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37EF35-4DC8-CD17-A15B-B7B13D7D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EB4A-D2C6-1741-8CA0-20B2ECFB7316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9DA0E0-4D86-0603-EB37-119873C9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FD1DA6-8792-E64D-E591-F6122EF5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D78-5FC6-9643-B6B6-A65508C97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29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3BC67CE-B6A4-42D0-B96F-83979EC5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EB4A-D2C6-1741-8CA0-20B2ECFB7316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CA14161-75EB-B914-B2EE-89F70297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B2732F-C31F-AA95-4E92-0128989A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D78-5FC6-9643-B6B6-A65508C97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25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CDBC0-9EA8-5C6A-3882-76CB8E35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253718-7756-E324-5C43-8434EB8E8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00168F-465D-E6DE-1808-FA2BB1D2C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78BCA6-A31D-A1EB-DC8F-7F741AD7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EB4A-D2C6-1741-8CA0-20B2ECFB7316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A2C79E-B794-4D22-DCB7-7FB102E7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96DBE9-A2ED-CC1F-235C-77F6609C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D78-5FC6-9643-B6B6-A65508C97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18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876156-4777-DF32-46EC-64FEB19D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2A6E6E-CB7D-F7ED-1B6C-A29AB0820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47BB47-76D3-2E77-A95F-83CFD43C6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B52A47-99C6-6EE7-4FDE-73EFBF87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EB4A-D2C6-1741-8CA0-20B2ECFB7316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3EF104-991A-B2C2-6772-D2127E26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3441B4-1367-57CA-48B5-91678E30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D78-5FC6-9643-B6B6-A65508C97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90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C42FB4-0A99-FCBF-3751-95F22ECA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333C58-A243-AE4C-5D24-61C2016E6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4F4416-7AAF-2EA2-E04E-10D0556A3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3EB4A-D2C6-1741-8CA0-20B2ECFB7316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983820-1B80-B2E0-A4CB-032674DE7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A99237-FDBA-A1E6-5F72-061FED009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91D78-5FC6-9643-B6B6-A65508C97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48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62A34808-3DEE-C2A2-129A-AE1DCEAB7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013" y="2481161"/>
            <a:ext cx="9144000" cy="1655762"/>
          </a:xfrm>
        </p:spPr>
        <p:txBody>
          <a:bodyPr>
            <a:normAutofit/>
          </a:bodyPr>
          <a:lstStyle/>
          <a:p>
            <a:r>
              <a:rPr lang="fr-FR" sz="9600" b="1" u="sng" dirty="0">
                <a:latin typeface="American Typewriter" panose="02090604020004020304" pitchFamily="18" charset="77"/>
              </a:rPr>
              <a:t>Projet</a:t>
            </a:r>
          </a:p>
        </p:txBody>
      </p:sp>
    </p:spTree>
    <p:extLst>
      <p:ext uri="{BB962C8B-B14F-4D97-AF65-F5344CB8AC3E}">
        <p14:creationId xmlns:p14="http://schemas.microsoft.com/office/powerpoint/2010/main" val="128848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69A5A1-FE6C-E597-F636-E72A9AFD6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>
            <a:normAutofit fontScale="92500" lnSpcReduction="10000"/>
          </a:bodyPr>
          <a:lstStyle/>
          <a:p>
            <a:r>
              <a:rPr lang="fr-FR" dirty="0"/>
              <a:t>Idée initiale était de faire un site de présentation de sujet sur divers divertissements multimédia et autre (livre, jeux , …).</a:t>
            </a:r>
          </a:p>
          <a:p>
            <a:endParaRPr lang="fr-FR" dirty="0"/>
          </a:p>
          <a:p>
            <a:r>
              <a:rPr lang="fr-FR" dirty="0"/>
              <a:t>Idée de design était de partir sur un visuel similaire a du Netflix ou autre.</a:t>
            </a:r>
          </a:p>
          <a:p>
            <a:endParaRPr lang="fr-FR" dirty="0"/>
          </a:p>
          <a:p>
            <a:r>
              <a:rPr lang="fr-FR" dirty="0"/>
              <a:t>Evolution du site pour présentation d’actualité sur les catégories générales, les divers pages de sujet, compte client ….</a:t>
            </a:r>
          </a:p>
          <a:p>
            <a:endParaRPr lang="fr-FR" dirty="0"/>
          </a:p>
          <a:p>
            <a:r>
              <a:rPr lang="fr-FR" dirty="0"/>
              <a:t>Le rendu final est plus sur un format de créations de site pour qui en veux un que l’idée de base.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2495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82</Words>
  <Application>Microsoft Macintosh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American Typewriter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2</cp:revision>
  <dcterms:created xsi:type="dcterms:W3CDTF">2022-06-20T21:53:02Z</dcterms:created>
  <dcterms:modified xsi:type="dcterms:W3CDTF">2022-06-20T22:21:29Z</dcterms:modified>
</cp:coreProperties>
</file>