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81" r:id="rId4"/>
    <p:sldId id="280" r:id="rId5"/>
    <p:sldId id="278" r:id="rId6"/>
    <p:sldId id="277" r:id="rId7"/>
    <p:sldId id="276" r:id="rId8"/>
    <p:sldId id="275" r:id="rId9"/>
    <p:sldId id="274" r:id="rId10"/>
    <p:sldId id="282" r:id="rId11"/>
    <p:sldId id="287" r:id="rId12"/>
    <p:sldId id="286" r:id="rId13"/>
    <p:sldId id="285" r:id="rId14"/>
    <p:sldId id="284" r:id="rId15"/>
    <p:sldId id="283" r:id="rId16"/>
    <p:sldId id="288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Gutjahr" userId="99419d084e7949e4" providerId="LiveId" clId="{4BF73BA7-F387-40CD-8D38-992165277769}"/>
    <pc:docChg chg="undo redo custSel addSld delSld modSld">
      <pc:chgData name="Markus Gutjahr" userId="99419d084e7949e4" providerId="LiveId" clId="{4BF73BA7-F387-40CD-8D38-992165277769}" dt="2023-01-11T18:31:50.618" v="870" actId="14100"/>
      <pc:docMkLst>
        <pc:docMk/>
      </pc:docMkLst>
      <pc:sldChg chg="modSp mod">
        <pc:chgData name="Markus Gutjahr" userId="99419d084e7949e4" providerId="LiveId" clId="{4BF73BA7-F387-40CD-8D38-992165277769}" dt="2023-01-11T15:58:19.806" v="30" actId="1076"/>
        <pc:sldMkLst>
          <pc:docMk/>
          <pc:sldMk cId="883313409" sldId="258"/>
        </pc:sldMkLst>
        <pc:spChg chg="mod">
          <ac:chgData name="Markus Gutjahr" userId="99419d084e7949e4" providerId="LiveId" clId="{4BF73BA7-F387-40CD-8D38-992165277769}" dt="2023-01-11T15:58:19.806" v="30" actId="1076"/>
          <ac:spMkLst>
            <pc:docMk/>
            <pc:sldMk cId="883313409" sldId="258"/>
            <ac:spMk id="55" creationId="{FF72BBD0-0EE1-816E-D18A-27CFC0DDAFA5}"/>
          </ac:spMkLst>
        </pc:spChg>
      </pc:sldChg>
      <pc:sldChg chg="modSp mod">
        <pc:chgData name="Markus Gutjahr" userId="99419d084e7949e4" providerId="LiveId" clId="{4BF73BA7-F387-40CD-8D38-992165277769}" dt="2023-01-11T15:57:28.642" v="2" actId="27636"/>
        <pc:sldMkLst>
          <pc:docMk/>
          <pc:sldMk cId="709814039" sldId="264"/>
        </pc:sldMkLst>
        <pc:spChg chg="mod">
          <ac:chgData name="Markus Gutjahr" userId="99419d084e7949e4" providerId="LiveId" clId="{4BF73BA7-F387-40CD-8D38-992165277769}" dt="2023-01-11T15:57:28.642" v="2" actId="27636"/>
          <ac:spMkLst>
            <pc:docMk/>
            <pc:sldMk cId="709814039" sldId="264"/>
            <ac:spMk id="2" creationId="{F8D4069D-0E60-CA80-811B-5FE9639DA115}"/>
          </ac:spMkLst>
        </pc:spChg>
        <pc:picChg chg="mod">
          <ac:chgData name="Markus Gutjahr" userId="99419d084e7949e4" providerId="LiveId" clId="{4BF73BA7-F387-40CD-8D38-992165277769}" dt="2023-01-11T15:57:14.786" v="0"/>
          <ac:picMkLst>
            <pc:docMk/>
            <pc:sldMk cId="709814039" sldId="264"/>
            <ac:picMk id="6" creationId="{76DDC06A-1709-48BF-2341-4379D7485EB7}"/>
          </ac:picMkLst>
        </pc:picChg>
      </pc:sldChg>
      <pc:sldChg chg="modSp">
        <pc:chgData name="Markus Gutjahr" userId="99419d084e7949e4" providerId="LiveId" clId="{4BF73BA7-F387-40CD-8D38-992165277769}" dt="2023-01-11T15:57:14.786" v="0"/>
        <pc:sldMkLst>
          <pc:docMk/>
          <pc:sldMk cId="4100915736" sldId="265"/>
        </pc:sldMkLst>
        <pc:spChg chg="mod">
          <ac:chgData name="Markus Gutjahr" userId="99419d084e7949e4" providerId="LiveId" clId="{4BF73BA7-F387-40CD-8D38-992165277769}" dt="2023-01-11T15:57:14.786" v="0"/>
          <ac:spMkLst>
            <pc:docMk/>
            <pc:sldMk cId="4100915736" sldId="265"/>
            <ac:spMk id="2" creationId="{38ED767B-AFE3-1AA2-814E-BD266EB2E393}"/>
          </ac:spMkLst>
        </pc:spChg>
      </pc:sldChg>
      <pc:sldChg chg="modSp">
        <pc:chgData name="Markus Gutjahr" userId="99419d084e7949e4" providerId="LiveId" clId="{4BF73BA7-F387-40CD-8D38-992165277769}" dt="2023-01-11T15:57:14.786" v="0"/>
        <pc:sldMkLst>
          <pc:docMk/>
          <pc:sldMk cId="662886940" sldId="266"/>
        </pc:sldMkLst>
        <pc:spChg chg="mod">
          <ac:chgData name="Markus Gutjahr" userId="99419d084e7949e4" providerId="LiveId" clId="{4BF73BA7-F387-40CD-8D38-992165277769}" dt="2023-01-11T15:57:14.786" v="0"/>
          <ac:spMkLst>
            <pc:docMk/>
            <pc:sldMk cId="662886940" sldId="266"/>
            <ac:spMk id="2" creationId="{F4620726-532B-64BC-8C84-13B07D7A63E2}"/>
          </ac:spMkLst>
        </pc:spChg>
        <pc:picChg chg="mod">
          <ac:chgData name="Markus Gutjahr" userId="99419d084e7949e4" providerId="LiveId" clId="{4BF73BA7-F387-40CD-8D38-992165277769}" dt="2023-01-11T15:57:14.786" v="0"/>
          <ac:picMkLst>
            <pc:docMk/>
            <pc:sldMk cId="662886940" sldId="266"/>
            <ac:picMk id="4" creationId="{E44651BA-C80A-4D82-784C-7008935B964A}"/>
          </ac:picMkLst>
        </pc:picChg>
      </pc:sldChg>
      <pc:sldChg chg="modSp">
        <pc:chgData name="Markus Gutjahr" userId="99419d084e7949e4" providerId="LiveId" clId="{4BF73BA7-F387-40CD-8D38-992165277769}" dt="2023-01-11T15:57:14.786" v="0"/>
        <pc:sldMkLst>
          <pc:docMk/>
          <pc:sldMk cId="621913577" sldId="267"/>
        </pc:sldMkLst>
        <pc:spChg chg="mod">
          <ac:chgData name="Markus Gutjahr" userId="99419d084e7949e4" providerId="LiveId" clId="{4BF73BA7-F387-40CD-8D38-992165277769}" dt="2023-01-11T15:57:14.786" v="0"/>
          <ac:spMkLst>
            <pc:docMk/>
            <pc:sldMk cId="621913577" sldId="267"/>
            <ac:spMk id="2" creationId="{5A56A387-0202-0280-FEE0-26B0105E8B8D}"/>
          </ac:spMkLst>
        </pc:spChg>
        <pc:picChg chg="mod">
          <ac:chgData name="Markus Gutjahr" userId="99419d084e7949e4" providerId="LiveId" clId="{4BF73BA7-F387-40CD-8D38-992165277769}" dt="2023-01-11T15:57:14.786" v="0"/>
          <ac:picMkLst>
            <pc:docMk/>
            <pc:sldMk cId="621913577" sldId="267"/>
            <ac:picMk id="4" creationId="{CB014A1D-0375-4527-3826-5963CD750E40}"/>
          </ac:picMkLst>
        </pc:picChg>
      </pc:sldChg>
      <pc:sldChg chg="modSp new mod">
        <pc:chgData name="Markus Gutjahr" userId="99419d084e7949e4" providerId="LiveId" clId="{4BF73BA7-F387-40CD-8D38-992165277769}" dt="2023-01-11T16:01:01.390" v="51" actId="1076"/>
        <pc:sldMkLst>
          <pc:docMk/>
          <pc:sldMk cId="2974121399" sldId="270"/>
        </pc:sldMkLst>
        <pc:spChg chg="mod">
          <ac:chgData name="Markus Gutjahr" userId="99419d084e7949e4" providerId="LiveId" clId="{4BF73BA7-F387-40CD-8D38-992165277769}" dt="2023-01-11T16:01:01.390" v="51" actId="1076"/>
          <ac:spMkLst>
            <pc:docMk/>
            <pc:sldMk cId="2974121399" sldId="270"/>
            <ac:spMk id="2" creationId="{F969D6C7-DC5D-F76D-F5CA-F2209929926A}"/>
          </ac:spMkLst>
        </pc:spChg>
      </pc:sldChg>
      <pc:sldChg chg="addSp delSp modSp new mod chgLayout">
        <pc:chgData name="Markus Gutjahr" userId="99419d084e7949e4" providerId="LiveId" clId="{4BF73BA7-F387-40CD-8D38-992165277769}" dt="2023-01-11T16:01:14.624" v="52" actId="2711"/>
        <pc:sldMkLst>
          <pc:docMk/>
          <pc:sldMk cId="1863082375" sldId="271"/>
        </pc:sldMkLst>
        <pc:spChg chg="del mod ord">
          <ac:chgData name="Markus Gutjahr" userId="99419d084e7949e4" providerId="LiveId" clId="{4BF73BA7-F387-40CD-8D38-992165277769}" dt="2023-01-11T15:59:27.456" v="32" actId="700"/>
          <ac:spMkLst>
            <pc:docMk/>
            <pc:sldMk cId="1863082375" sldId="271"/>
            <ac:spMk id="2" creationId="{58F20D7D-414E-7D9A-D418-BB1A2D32C563}"/>
          </ac:spMkLst>
        </pc:spChg>
        <pc:spChg chg="del mod ord">
          <ac:chgData name="Markus Gutjahr" userId="99419d084e7949e4" providerId="LiveId" clId="{4BF73BA7-F387-40CD-8D38-992165277769}" dt="2023-01-11T15:59:27.456" v="32" actId="700"/>
          <ac:spMkLst>
            <pc:docMk/>
            <pc:sldMk cId="1863082375" sldId="271"/>
            <ac:spMk id="3" creationId="{9B23A407-462F-5EA8-6721-12B228378F52}"/>
          </ac:spMkLst>
        </pc:spChg>
        <pc:spChg chg="add mod ord">
          <ac:chgData name="Markus Gutjahr" userId="99419d084e7949e4" providerId="LiveId" clId="{4BF73BA7-F387-40CD-8D38-992165277769}" dt="2023-01-11T16:01:14.624" v="52" actId="2711"/>
          <ac:spMkLst>
            <pc:docMk/>
            <pc:sldMk cId="1863082375" sldId="271"/>
            <ac:spMk id="4" creationId="{C5FADCD1-46BD-2C7E-1E59-E8ACF95C0101}"/>
          </ac:spMkLst>
        </pc:spChg>
        <pc:spChg chg="add mod ord">
          <ac:chgData name="Markus Gutjahr" userId="99419d084e7949e4" providerId="LiveId" clId="{4BF73BA7-F387-40CD-8D38-992165277769}" dt="2023-01-11T15:59:27.456" v="32" actId="700"/>
          <ac:spMkLst>
            <pc:docMk/>
            <pc:sldMk cId="1863082375" sldId="271"/>
            <ac:spMk id="5" creationId="{8E124A6A-36AF-64A4-D53E-743D67476C43}"/>
          </ac:spMkLst>
        </pc:spChg>
      </pc:sldChg>
      <pc:sldChg chg="addSp delSp modSp new del mod">
        <pc:chgData name="Markus Gutjahr" userId="99419d084e7949e4" providerId="LiveId" clId="{4BF73BA7-F387-40CD-8D38-992165277769}" dt="2023-01-11T16:43:16.373" v="135" actId="47"/>
        <pc:sldMkLst>
          <pc:docMk/>
          <pc:sldMk cId="2171700117" sldId="272"/>
        </pc:sldMkLst>
        <pc:spChg chg="del">
          <ac:chgData name="Markus Gutjahr" userId="99419d084e7949e4" providerId="LiveId" clId="{4BF73BA7-F387-40CD-8D38-992165277769}" dt="2023-01-11T16:02:24.455" v="54" actId="478"/>
          <ac:spMkLst>
            <pc:docMk/>
            <pc:sldMk cId="2171700117" sldId="272"/>
            <ac:spMk id="2" creationId="{15882667-6D28-EF5C-8C53-1069CFF465EB}"/>
          </ac:spMkLst>
        </pc:spChg>
        <pc:spChg chg="del">
          <ac:chgData name="Markus Gutjahr" userId="99419d084e7949e4" providerId="LiveId" clId="{4BF73BA7-F387-40CD-8D38-992165277769}" dt="2023-01-11T16:02:25.508" v="55" actId="478"/>
          <ac:spMkLst>
            <pc:docMk/>
            <pc:sldMk cId="2171700117" sldId="272"/>
            <ac:spMk id="3" creationId="{011E577E-7033-B086-EE17-2E0E2C05052B}"/>
          </ac:spMkLst>
        </pc:spChg>
        <pc:spChg chg="add mod">
          <ac:chgData name="Markus Gutjahr" userId="99419d084e7949e4" providerId="LiveId" clId="{4BF73BA7-F387-40CD-8D38-992165277769}" dt="2023-01-11T16:03:41.169" v="89" actId="1076"/>
          <ac:spMkLst>
            <pc:docMk/>
            <pc:sldMk cId="2171700117" sldId="272"/>
            <ac:spMk id="6" creationId="{563272DE-C850-BBA2-76A7-98F989DC44FE}"/>
          </ac:spMkLst>
        </pc:spChg>
        <pc:spChg chg="add del mod">
          <ac:chgData name="Markus Gutjahr" userId="99419d084e7949e4" providerId="LiveId" clId="{4BF73BA7-F387-40CD-8D38-992165277769}" dt="2023-01-11T16:05:03.434" v="95" actId="478"/>
          <ac:spMkLst>
            <pc:docMk/>
            <pc:sldMk cId="2171700117" sldId="272"/>
            <ac:spMk id="7" creationId="{B1921E93-9526-A5CF-B14F-EC0A18787F24}"/>
          </ac:spMkLst>
        </pc:spChg>
        <pc:picChg chg="add del mod">
          <ac:chgData name="Markus Gutjahr" userId="99419d084e7949e4" providerId="LiveId" clId="{4BF73BA7-F387-40CD-8D38-992165277769}" dt="2023-01-11T16:41:12.101" v="96" actId="478"/>
          <ac:picMkLst>
            <pc:docMk/>
            <pc:sldMk cId="2171700117" sldId="272"/>
            <ac:picMk id="5" creationId="{9B341D40-42CC-901A-FA31-4D5F24B95EB2}"/>
          </ac:picMkLst>
        </pc:picChg>
        <pc:picChg chg="add del mod">
          <ac:chgData name="Markus Gutjahr" userId="99419d084e7949e4" providerId="LiveId" clId="{4BF73BA7-F387-40CD-8D38-992165277769}" dt="2023-01-11T16:41:50.353" v="104" actId="478"/>
          <ac:picMkLst>
            <pc:docMk/>
            <pc:sldMk cId="2171700117" sldId="272"/>
            <ac:picMk id="9" creationId="{5FA7A56A-BD3F-3BE6-D9A5-E271A1F11D4B}"/>
          </ac:picMkLst>
        </pc:picChg>
        <pc:picChg chg="add del mod">
          <ac:chgData name="Markus Gutjahr" userId="99419d084e7949e4" providerId="LiveId" clId="{4BF73BA7-F387-40CD-8D38-992165277769}" dt="2023-01-11T16:42:55.663" v="132" actId="478"/>
          <ac:picMkLst>
            <pc:docMk/>
            <pc:sldMk cId="2171700117" sldId="272"/>
            <ac:picMk id="11" creationId="{3A92375E-1522-CA80-2EF9-FD17BEF77991}"/>
          </ac:picMkLst>
        </pc:picChg>
        <pc:picChg chg="add del mod">
          <ac:chgData name="Markus Gutjahr" userId="99419d084e7949e4" providerId="LiveId" clId="{4BF73BA7-F387-40CD-8D38-992165277769}" dt="2023-01-11T16:42:54.769" v="131" actId="478"/>
          <ac:picMkLst>
            <pc:docMk/>
            <pc:sldMk cId="2171700117" sldId="272"/>
            <ac:picMk id="13" creationId="{C92AA5D8-6E1D-104A-D68F-75F1EF059C20}"/>
          </ac:picMkLst>
        </pc:picChg>
        <pc:picChg chg="add del mod">
          <ac:chgData name="Markus Gutjahr" userId="99419d084e7949e4" providerId="LiveId" clId="{4BF73BA7-F387-40CD-8D38-992165277769}" dt="2023-01-11T16:43:15.319" v="134" actId="478"/>
          <ac:picMkLst>
            <pc:docMk/>
            <pc:sldMk cId="2171700117" sldId="272"/>
            <ac:picMk id="14" creationId="{101CD9D0-14F1-C734-255C-2F9F40C2C1BC}"/>
          </ac:picMkLst>
        </pc:picChg>
      </pc:sldChg>
      <pc:sldChg chg="addSp delSp modSp add del mod">
        <pc:chgData name="Markus Gutjahr" userId="99419d084e7949e4" providerId="LiveId" clId="{4BF73BA7-F387-40CD-8D38-992165277769}" dt="2023-01-11T16:45:33.456" v="215" actId="47"/>
        <pc:sldMkLst>
          <pc:docMk/>
          <pc:sldMk cId="531636872" sldId="273"/>
        </pc:sldMkLst>
        <pc:picChg chg="add del mod">
          <ac:chgData name="Markus Gutjahr" userId="99419d084e7949e4" providerId="LiveId" clId="{4BF73BA7-F387-40CD-8D38-992165277769}" dt="2023-01-11T16:43:57.416" v="160" actId="478"/>
          <ac:picMkLst>
            <pc:docMk/>
            <pc:sldMk cId="531636872" sldId="273"/>
            <ac:picMk id="3" creationId="{688BB20C-1068-34B1-16F6-BFB37D62F182}"/>
          </ac:picMkLst>
        </pc:picChg>
        <pc:picChg chg="add del mod">
          <ac:chgData name="Markus Gutjahr" userId="99419d084e7949e4" providerId="LiveId" clId="{4BF73BA7-F387-40CD-8D38-992165277769}" dt="2023-01-11T16:43:56.795" v="159" actId="478"/>
          <ac:picMkLst>
            <pc:docMk/>
            <pc:sldMk cId="531636872" sldId="273"/>
            <ac:picMk id="5" creationId="{F0CC60F2-D28C-61F1-8F19-EB5B8E6BCB9A}"/>
          </ac:picMkLst>
        </pc:picChg>
        <pc:picChg chg="add del mod">
          <ac:chgData name="Markus Gutjahr" userId="99419d084e7949e4" providerId="LiveId" clId="{4BF73BA7-F387-40CD-8D38-992165277769}" dt="2023-01-11T16:44:22.073" v="174" actId="478"/>
          <ac:picMkLst>
            <pc:docMk/>
            <pc:sldMk cId="531636872" sldId="273"/>
            <ac:picMk id="7" creationId="{1CD4BCC7-009D-F318-AC41-94ED37FD6FC5}"/>
          </ac:picMkLst>
        </pc:picChg>
        <pc:picChg chg="add del mod">
          <ac:chgData name="Markus Gutjahr" userId="99419d084e7949e4" providerId="LiveId" clId="{4BF73BA7-F387-40CD-8D38-992165277769}" dt="2023-01-11T16:44:20.662" v="173" actId="478"/>
          <ac:picMkLst>
            <pc:docMk/>
            <pc:sldMk cId="531636872" sldId="273"/>
            <ac:picMk id="9" creationId="{7D2ED148-E2E1-FDE2-BF72-EB653BB7AECA}"/>
          </ac:picMkLst>
        </pc:picChg>
        <pc:picChg chg="add del mod">
          <ac:chgData name="Markus Gutjahr" userId="99419d084e7949e4" providerId="LiveId" clId="{4BF73BA7-F387-40CD-8D38-992165277769}" dt="2023-01-11T16:44:41.525" v="187" actId="478"/>
          <ac:picMkLst>
            <pc:docMk/>
            <pc:sldMk cId="531636872" sldId="273"/>
            <ac:picMk id="10" creationId="{0F5AA024-47F9-0B72-C7B9-2CA32093F736}"/>
          </ac:picMkLst>
        </pc:picChg>
        <pc:picChg chg="del">
          <ac:chgData name="Markus Gutjahr" userId="99419d084e7949e4" providerId="LiveId" clId="{4BF73BA7-F387-40CD-8D38-992165277769}" dt="2023-01-11T16:43:33.538" v="147" actId="478"/>
          <ac:picMkLst>
            <pc:docMk/>
            <pc:sldMk cId="531636872" sldId="273"/>
            <ac:picMk id="11" creationId="{3A92375E-1522-CA80-2EF9-FD17BEF77991}"/>
          </ac:picMkLst>
        </pc:picChg>
        <pc:picChg chg="add del mod">
          <ac:chgData name="Markus Gutjahr" userId="99419d084e7949e4" providerId="LiveId" clId="{4BF73BA7-F387-40CD-8D38-992165277769}" dt="2023-01-11T16:44:56.157" v="200" actId="478"/>
          <ac:picMkLst>
            <pc:docMk/>
            <pc:sldMk cId="531636872" sldId="273"/>
            <ac:picMk id="13" creationId="{48D7A83A-F5BA-8DE6-6D65-F80EED4F38D7}"/>
          </ac:picMkLst>
        </pc:picChg>
        <pc:picChg chg="add del mod">
          <ac:chgData name="Markus Gutjahr" userId="99419d084e7949e4" providerId="LiveId" clId="{4BF73BA7-F387-40CD-8D38-992165277769}" dt="2023-01-11T16:44:55.228" v="199" actId="478"/>
          <ac:picMkLst>
            <pc:docMk/>
            <pc:sldMk cId="531636872" sldId="273"/>
            <ac:picMk id="15" creationId="{7D69D12B-7A70-09DA-C2C8-71E97837383A}"/>
          </ac:picMkLst>
        </pc:picChg>
        <pc:picChg chg="add del mod">
          <ac:chgData name="Markus Gutjahr" userId="99419d084e7949e4" providerId="LiveId" clId="{4BF73BA7-F387-40CD-8D38-992165277769}" dt="2023-01-11T16:45:09.317" v="207" actId="478"/>
          <ac:picMkLst>
            <pc:docMk/>
            <pc:sldMk cId="531636872" sldId="273"/>
            <ac:picMk id="16" creationId="{9FD3B4BE-CEB0-79FF-762F-C360215750FD}"/>
          </ac:picMkLst>
        </pc:picChg>
        <pc:picChg chg="add del mod">
          <ac:chgData name="Markus Gutjahr" userId="99419d084e7949e4" providerId="LiveId" clId="{4BF73BA7-F387-40CD-8D38-992165277769}" dt="2023-01-11T16:45:19.317" v="213" actId="478"/>
          <ac:picMkLst>
            <pc:docMk/>
            <pc:sldMk cId="531636872" sldId="273"/>
            <ac:picMk id="18" creationId="{620D5D43-2F7B-EFD7-9271-6CDBF976CAB0}"/>
          </ac:picMkLst>
        </pc:picChg>
        <pc:picChg chg="add mod">
          <ac:chgData name="Markus Gutjahr" userId="99419d084e7949e4" providerId="LiveId" clId="{4BF73BA7-F387-40CD-8D38-992165277769}" dt="2023-01-11T16:45:18.320" v="212" actId="1076"/>
          <ac:picMkLst>
            <pc:docMk/>
            <pc:sldMk cId="531636872" sldId="273"/>
            <ac:picMk id="20" creationId="{D506AB84-F087-8C5C-011E-186A4DA74F16}"/>
          </ac:picMkLst>
        </pc:picChg>
      </pc:sldChg>
      <pc:sldChg chg="add del">
        <pc:chgData name="Markus Gutjahr" userId="99419d084e7949e4" providerId="LiveId" clId="{4BF73BA7-F387-40CD-8D38-992165277769}" dt="2023-01-11T16:04:04.996" v="92" actId="47"/>
        <pc:sldMkLst>
          <pc:docMk/>
          <pc:sldMk cId="1477533066" sldId="273"/>
        </pc:sldMkLst>
      </pc:sldChg>
      <pc:sldChg chg="modSp add mod">
        <pc:chgData name="Markus Gutjahr" userId="99419d084e7949e4" providerId="LiveId" clId="{4BF73BA7-F387-40CD-8D38-992165277769}" dt="2023-01-11T16:48:41.093" v="259" actId="732"/>
        <pc:sldMkLst>
          <pc:docMk/>
          <pc:sldMk cId="2111344905" sldId="274"/>
        </pc:sldMkLst>
        <pc:picChg chg="mod modCrop">
          <ac:chgData name="Markus Gutjahr" userId="99419d084e7949e4" providerId="LiveId" clId="{4BF73BA7-F387-40CD-8D38-992165277769}" dt="2023-01-11T16:48:41.093" v="259" actId="732"/>
          <ac:picMkLst>
            <pc:docMk/>
            <pc:sldMk cId="2111344905" sldId="274"/>
            <ac:picMk id="11" creationId="{3A92375E-1522-CA80-2EF9-FD17BEF77991}"/>
          </ac:picMkLst>
        </pc:picChg>
      </pc:sldChg>
      <pc:sldChg chg="modSp add mod">
        <pc:chgData name="Markus Gutjahr" userId="99419d084e7949e4" providerId="LiveId" clId="{4BF73BA7-F387-40CD-8D38-992165277769}" dt="2023-01-11T16:48:18.028" v="255" actId="732"/>
        <pc:sldMkLst>
          <pc:docMk/>
          <pc:sldMk cId="81616512" sldId="275"/>
        </pc:sldMkLst>
        <pc:picChg chg="mod modCrop">
          <ac:chgData name="Markus Gutjahr" userId="99419d084e7949e4" providerId="LiveId" clId="{4BF73BA7-F387-40CD-8D38-992165277769}" dt="2023-01-11T16:48:18.028" v="255" actId="732"/>
          <ac:picMkLst>
            <pc:docMk/>
            <pc:sldMk cId="81616512" sldId="275"/>
            <ac:picMk id="3" creationId="{688BB20C-1068-34B1-16F6-BFB37D62F182}"/>
          </ac:picMkLst>
        </pc:picChg>
      </pc:sldChg>
      <pc:sldChg chg="modSp add mod">
        <pc:chgData name="Markus Gutjahr" userId="99419d084e7949e4" providerId="LiveId" clId="{4BF73BA7-F387-40CD-8D38-992165277769}" dt="2023-01-11T16:48:28.843" v="257" actId="732"/>
        <pc:sldMkLst>
          <pc:docMk/>
          <pc:sldMk cId="987515446" sldId="276"/>
        </pc:sldMkLst>
        <pc:picChg chg="mod modCrop">
          <ac:chgData name="Markus Gutjahr" userId="99419d084e7949e4" providerId="LiveId" clId="{4BF73BA7-F387-40CD-8D38-992165277769}" dt="2023-01-11T16:48:28.843" v="257" actId="732"/>
          <ac:picMkLst>
            <pc:docMk/>
            <pc:sldMk cId="987515446" sldId="276"/>
            <ac:picMk id="7" creationId="{1CD4BCC7-009D-F318-AC41-94ED37FD6FC5}"/>
          </ac:picMkLst>
        </pc:picChg>
      </pc:sldChg>
      <pc:sldChg chg="modSp add mod">
        <pc:chgData name="Markus Gutjahr" userId="99419d084e7949e4" providerId="LiveId" clId="{4BF73BA7-F387-40CD-8D38-992165277769}" dt="2023-01-11T16:48:03.143" v="253" actId="732"/>
        <pc:sldMkLst>
          <pc:docMk/>
          <pc:sldMk cId="4277110420" sldId="277"/>
        </pc:sldMkLst>
        <pc:picChg chg="mod modCrop">
          <ac:chgData name="Markus Gutjahr" userId="99419d084e7949e4" providerId="LiveId" clId="{4BF73BA7-F387-40CD-8D38-992165277769}" dt="2023-01-11T16:48:03.143" v="253" actId="732"/>
          <ac:picMkLst>
            <pc:docMk/>
            <pc:sldMk cId="4277110420" sldId="277"/>
            <ac:picMk id="10" creationId="{0F5AA024-47F9-0B72-C7B9-2CA32093F736}"/>
          </ac:picMkLst>
        </pc:picChg>
      </pc:sldChg>
      <pc:sldChg chg="modSp add mod">
        <pc:chgData name="Markus Gutjahr" userId="99419d084e7949e4" providerId="LiveId" clId="{4BF73BA7-F387-40CD-8D38-992165277769}" dt="2023-01-11T16:47:07.603" v="249" actId="732"/>
        <pc:sldMkLst>
          <pc:docMk/>
          <pc:sldMk cId="3340736950" sldId="278"/>
        </pc:sldMkLst>
        <pc:picChg chg="mod modCrop">
          <ac:chgData name="Markus Gutjahr" userId="99419d084e7949e4" providerId="LiveId" clId="{4BF73BA7-F387-40CD-8D38-992165277769}" dt="2023-01-11T16:47:07.603" v="249" actId="732"/>
          <ac:picMkLst>
            <pc:docMk/>
            <pc:sldMk cId="3340736950" sldId="278"/>
            <ac:picMk id="13" creationId="{48D7A83A-F5BA-8DE6-6D65-F80EED4F38D7}"/>
          </ac:picMkLst>
        </pc:picChg>
      </pc:sldChg>
      <pc:sldChg chg="addSp delSp modSp add mod">
        <pc:chgData name="Markus Gutjahr" userId="99419d084e7949e4" providerId="LiveId" clId="{4BF73BA7-F387-40CD-8D38-992165277769}" dt="2023-01-11T16:47:35.558" v="251" actId="732"/>
        <pc:sldMkLst>
          <pc:docMk/>
          <pc:sldMk cId="2715395698" sldId="279"/>
        </pc:sldMkLst>
        <pc:picChg chg="add del mod">
          <ac:chgData name="Markus Gutjahr" userId="99419d084e7949e4" providerId="LiveId" clId="{4BF73BA7-F387-40CD-8D38-992165277769}" dt="2023-01-11T16:45:58.389" v="230" actId="478"/>
          <ac:picMkLst>
            <pc:docMk/>
            <pc:sldMk cId="2715395698" sldId="279"/>
            <ac:picMk id="3" creationId="{8E88C16D-703E-EF7E-6C51-29C12350EA6F}"/>
          </ac:picMkLst>
        </pc:picChg>
        <pc:picChg chg="add del mod">
          <ac:chgData name="Markus Gutjahr" userId="99419d084e7949e4" providerId="LiveId" clId="{4BF73BA7-F387-40CD-8D38-992165277769}" dt="2023-01-11T16:46:25.477" v="247" actId="478"/>
          <ac:picMkLst>
            <pc:docMk/>
            <pc:sldMk cId="2715395698" sldId="279"/>
            <ac:picMk id="4" creationId="{DD9AC81C-5F85-4CFB-BB60-08F90DE6732D}"/>
          </ac:picMkLst>
        </pc:picChg>
        <pc:picChg chg="add mod modCrop">
          <ac:chgData name="Markus Gutjahr" userId="99419d084e7949e4" providerId="LiveId" clId="{4BF73BA7-F387-40CD-8D38-992165277769}" dt="2023-01-11T16:47:35.558" v="251" actId="732"/>
          <ac:picMkLst>
            <pc:docMk/>
            <pc:sldMk cId="2715395698" sldId="279"/>
            <ac:picMk id="7" creationId="{0A6CF2B5-DFFC-FF03-97D9-9AC748D80432}"/>
          </ac:picMkLst>
        </pc:picChg>
        <pc:picChg chg="del">
          <ac:chgData name="Markus Gutjahr" userId="99419d084e7949e4" providerId="LiveId" clId="{4BF73BA7-F387-40CD-8D38-992165277769}" dt="2023-01-11T16:45:58.944" v="231" actId="478"/>
          <ac:picMkLst>
            <pc:docMk/>
            <pc:sldMk cId="2715395698" sldId="279"/>
            <ac:picMk id="16" creationId="{9FD3B4BE-CEB0-79FF-762F-C360215750FD}"/>
          </ac:picMkLst>
        </pc:picChg>
      </pc:sldChg>
      <pc:sldChg chg="modSp add mod">
        <pc:chgData name="Markus Gutjahr" userId="99419d084e7949e4" providerId="LiveId" clId="{4BF73BA7-F387-40CD-8D38-992165277769}" dt="2023-01-11T16:46:49.880" v="248" actId="732"/>
        <pc:sldMkLst>
          <pc:docMk/>
          <pc:sldMk cId="1719938103" sldId="280"/>
        </pc:sldMkLst>
        <pc:picChg chg="mod modCrop">
          <ac:chgData name="Markus Gutjahr" userId="99419d084e7949e4" providerId="LiveId" clId="{4BF73BA7-F387-40CD-8D38-992165277769}" dt="2023-01-11T16:46:49.880" v="248" actId="732"/>
          <ac:picMkLst>
            <pc:docMk/>
            <pc:sldMk cId="1719938103" sldId="280"/>
            <ac:picMk id="16" creationId="{9FD3B4BE-CEB0-79FF-762F-C360215750FD}"/>
          </ac:picMkLst>
        </pc:picChg>
      </pc:sldChg>
      <pc:sldChg chg="add del">
        <pc:chgData name="Markus Gutjahr" userId="99419d084e7949e4" providerId="LiveId" clId="{4BF73BA7-F387-40CD-8D38-992165277769}" dt="2023-01-11T16:45:32.562" v="214" actId="47"/>
        <pc:sldMkLst>
          <pc:docMk/>
          <pc:sldMk cId="2670221297" sldId="280"/>
        </pc:sldMkLst>
      </pc:sldChg>
      <pc:sldChg chg="modSp add mod">
        <pc:chgData name="Markus Gutjahr" userId="99419d084e7949e4" providerId="LiveId" clId="{4BF73BA7-F387-40CD-8D38-992165277769}" dt="2023-01-11T16:47:18.099" v="250" actId="732"/>
        <pc:sldMkLst>
          <pc:docMk/>
          <pc:sldMk cId="4529223" sldId="281"/>
        </pc:sldMkLst>
        <pc:picChg chg="mod modCrop">
          <ac:chgData name="Markus Gutjahr" userId="99419d084e7949e4" providerId="LiveId" clId="{4BF73BA7-F387-40CD-8D38-992165277769}" dt="2023-01-11T16:47:18.099" v="250" actId="732"/>
          <ac:picMkLst>
            <pc:docMk/>
            <pc:sldMk cId="4529223" sldId="281"/>
            <ac:picMk id="4" creationId="{DD9AC81C-5F85-4CFB-BB60-08F90DE6732D}"/>
          </ac:picMkLst>
        </pc:picChg>
      </pc:sldChg>
      <pc:sldChg chg="new del">
        <pc:chgData name="Markus Gutjahr" userId="99419d084e7949e4" providerId="LiveId" clId="{4BF73BA7-F387-40CD-8D38-992165277769}" dt="2023-01-11T16:49:03.057" v="261" actId="47"/>
        <pc:sldMkLst>
          <pc:docMk/>
          <pc:sldMk cId="314540812" sldId="282"/>
        </pc:sldMkLst>
      </pc:sldChg>
      <pc:sldChg chg="addSp delSp modSp add mod">
        <pc:chgData name="Markus Gutjahr" userId="99419d084e7949e4" providerId="LiveId" clId="{4BF73BA7-F387-40CD-8D38-992165277769}" dt="2023-01-11T17:00:00.070" v="639" actId="732"/>
        <pc:sldMkLst>
          <pc:docMk/>
          <pc:sldMk cId="1611092413" sldId="282"/>
        </pc:sldMkLst>
        <pc:spChg chg="mod">
          <ac:chgData name="Markus Gutjahr" userId="99419d084e7949e4" providerId="LiveId" clId="{4BF73BA7-F387-40CD-8D38-992165277769}" dt="2023-01-11T16:49:19.495" v="270" actId="14100"/>
          <ac:spMkLst>
            <pc:docMk/>
            <pc:sldMk cId="1611092413" sldId="282"/>
            <ac:spMk id="6" creationId="{563272DE-C850-BBA2-76A7-98F989DC44FE}"/>
          </ac:spMkLst>
        </pc:spChg>
        <pc:picChg chg="add del mod modCrop">
          <ac:chgData name="Markus Gutjahr" userId="99419d084e7949e4" providerId="LiveId" clId="{4BF73BA7-F387-40CD-8D38-992165277769}" dt="2023-01-11T16:50:25.386" v="300" actId="478"/>
          <ac:picMkLst>
            <pc:docMk/>
            <pc:sldMk cId="1611092413" sldId="282"/>
            <ac:picMk id="3" creationId="{09F5CF7B-9A60-B98B-DB0A-2129330C817F}"/>
          </ac:picMkLst>
        </pc:picChg>
        <pc:picChg chg="add del mod">
          <ac:chgData name="Markus Gutjahr" userId="99419d084e7949e4" providerId="LiveId" clId="{4BF73BA7-F387-40CD-8D38-992165277769}" dt="2023-01-11T16:51:14.545" v="387" actId="478"/>
          <ac:picMkLst>
            <pc:docMk/>
            <pc:sldMk cId="1611092413" sldId="282"/>
            <ac:picMk id="5" creationId="{A881A6F6-C9DD-D4C9-E8CB-7D4B91197306}"/>
          </ac:picMkLst>
        </pc:picChg>
        <pc:picChg chg="add del mod">
          <ac:chgData name="Markus Gutjahr" userId="99419d084e7949e4" providerId="LiveId" clId="{4BF73BA7-F387-40CD-8D38-992165277769}" dt="2023-01-11T16:51:13.797" v="386" actId="478"/>
          <ac:picMkLst>
            <pc:docMk/>
            <pc:sldMk cId="1611092413" sldId="282"/>
            <ac:picMk id="8" creationId="{B7593427-2123-53AF-493C-3F03CAE12CB1}"/>
          </ac:picMkLst>
        </pc:picChg>
        <pc:picChg chg="add del mod">
          <ac:chgData name="Markus Gutjahr" userId="99419d084e7949e4" providerId="LiveId" clId="{4BF73BA7-F387-40CD-8D38-992165277769}" dt="2023-01-11T16:51:39.402" v="432" actId="478"/>
          <ac:picMkLst>
            <pc:docMk/>
            <pc:sldMk cId="1611092413" sldId="282"/>
            <ac:picMk id="9" creationId="{AF34C04D-18A6-06D6-79F9-772F2A4DA176}"/>
          </ac:picMkLst>
        </pc:picChg>
        <pc:picChg chg="del mod">
          <ac:chgData name="Markus Gutjahr" userId="99419d084e7949e4" providerId="LiveId" clId="{4BF73BA7-F387-40CD-8D38-992165277769}" dt="2023-01-11T16:49:20.945" v="272" actId="478"/>
          <ac:picMkLst>
            <pc:docMk/>
            <pc:sldMk cId="1611092413" sldId="282"/>
            <ac:picMk id="11" creationId="{3A92375E-1522-CA80-2EF9-FD17BEF77991}"/>
          </ac:picMkLst>
        </pc:picChg>
        <pc:picChg chg="add del mod">
          <ac:chgData name="Markus Gutjahr" userId="99419d084e7949e4" providerId="LiveId" clId="{4BF73BA7-F387-40CD-8D38-992165277769}" dt="2023-01-11T16:51:38.751" v="431" actId="478"/>
          <ac:picMkLst>
            <pc:docMk/>
            <pc:sldMk cId="1611092413" sldId="282"/>
            <ac:picMk id="12" creationId="{12C11926-E0B1-F471-20D0-9590CC2538E4}"/>
          </ac:picMkLst>
        </pc:picChg>
        <pc:picChg chg="add del mod">
          <ac:chgData name="Markus Gutjahr" userId="99419d084e7949e4" providerId="LiveId" clId="{4BF73BA7-F387-40CD-8D38-992165277769}" dt="2023-01-11T16:52:07.711" v="477" actId="478"/>
          <ac:picMkLst>
            <pc:docMk/>
            <pc:sldMk cId="1611092413" sldId="282"/>
            <ac:picMk id="13" creationId="{D1FB5813-7042-5AA1-8A87-966E733FBCE4}"/>
          </ac:picMkLst>
        </pc:picChg>
        <pc:picChg chg="add del mod">
          <ac:chgData name="Markus Gutjahr" userId="99419d084e7949e4" providerId="LiveId" clId="{4BF73BA7-F387-40CD-8D38-992165277769}" dt="2023-01-11T16:52:06.968" v="476" actId="478"/>
          <ac:picMkLst>
            <pc:docMk/>
            <pc:sldMk cId="1611092413" sldId="282"/>
            <ac:picMk id="15" creationId="{5675FC59-DAA2-BA73-EF83-F1B45929D04A}"/>
          </ac:picMkLst>
        </pc:picChg>
        <pc:picChg chg="add del mod">
          <ac:chgData name="Markus Gutjahr" userId="99419d084e7949e4" providerId="LiveId" clId="{4BF73BA7-F387-40CD-8D38-992165277769}" dt="2023-01-11T16:52:45.328" v="522" actId="478"/>
          <ac:picMkLst>
            <pc:docMk/>
            <pc:sldMk cId="1611092413" sldId="282"/>
            <ac:picMk id="16" creationId="{07803D4B-91C4-2277-3F64-283AFDFEFA23}"/>
          </ac:picMkLst>
        </pc:picChg>
        <pc:picChg chg="add mod modCrop">
          <ac:chgData name="Markus Gutjahr" userId="99419d084e7949e4" providerId="LiveId" clId="{4BF73BA7-F387-40CD-8D38-992165277769}" dt="2023-01-11T16:59:54.358" v="638" actId="732"/>
          <ac:picMkLst>
            <pc:docMk/>
            <pc:sldMk cId="1611092413" sldId="282"/>
            <ac:picMk id="18" creationId="{C1FCFA27-FB55-55FE-CD92-2BE1F5C1C0A3}"/>
          </ac:picMkLst>
        </pc:picChg>
        <pc:picChg chg="add mod modCrop">
          <ac:chgData name="Markus Gutjahr" userId="99419d084e7949e4" providerId="LiveId" clId="{4BF73BA7-F387-40CD-8D38-992165277769}" dt="2023-01-11T17:00:00.070" v="639" actId="732"/>
          <ac:picMkLst>
            <pc:docMk/>
            <pc:sldMk cId="1611092413" sldId="282"/>
            <ac:picMk id="20" creationId="{F8B4D9E1-D185-BAE7-4C30-31706B31F301}"/>
          </ac:picMkLst>
        </pc:picChg>
        <pc:cxnChg chg="add mod">
          <ac:chgData name="Markus Gutjahr" userId="99419d084e7949e4" providerId="LiveId" clId="{4BF73BA7-F387-40CD-8D38-992165277769}" dt="2023-01-11T16:58:46.522" v="619" actId="208"/>
          <ac:cxnSpMkLst>
            <pc:docMk/>
            <pc:sldMk cId="1611092413" sldId="282"/>
            <ac:cxnSpMk id="22" creationId="{8BAA746A-5590-ACCE-5A5D-F8A519712923}"/>
          </ac:cxnSpMkLst>
        </pc:cxnChg>
        <pc:cxnChg chg="add del mod">
          <ac:chgData name="Markus Gutjahr" userId="99419d084e7949e4" providerId="LiveId" clId="{4BF73BA7-F387-40CD-8D38-992165277769}" dt="2023-01-11T16:55:16.652" v="575" actId="11529"/>
          <ac:cxnSpMkLst>
            <pc:docMk/>
            <pc:sldMk cId="1611092413" sldId="282"/>
            <ac:cxnSpMk id="24" creationId="{D2736D37-21BE-D264-DA34-D5613B1B83BD}"/>
          </ac:cxnSpMkLst>
        </pc:cxnChg>
        <pc:cxnChg chg="add mod">
          <ac:chgData name="Markus Gutjahr" userId="99419d084e7949e4" providerId="LiveId" clId="{4BF73BA7-F387-40CD-8D38-992165277769}" dt="2023-01-11T16:59:11.839" v="626" actId="1582"/>
          <ac:cxnSpMkLst>
            <pc:docMk/>
            <pc:sldMk cId="1611092413" sldId="282"/>
            <ac:cxnSpMk id="26" creationId="{0BD63A7D-0256-CBBE-6AE0-06287CEB9970}"/>
          </ac:cxnSpMkLst>
        </pc:cxnChg>
        <pc:cxnChg chg="add del mod">
          <ac:chgData name="Markus Gutjahr" userId="99419d084e7949e4" providerId="LiveId" clId="{4BF73BA7-F387-40CD-8D38-992165277769}" dt="2023-01-11T16:58:59.165" v="623" actId="478"/>
          <ac:cxnSpMkLst>
            <pc:docMk/>
            <pc:sldMk cId="1611092413" sldId="282"/>
            <ac:cxnSpMk id="27" creationId="{B38B6BA5-9F94-E4F0-8BEE-F653E0F5D8A8}"/>
          </ac:cxnSpMkLst>
        </pc:cxnChg>
        <pc:cxnChg chg="add del mod">
          <ac:chgData name="Markus Gutjahr" userId="99419d084e7949e4" providerId="LiveId" clId="{4BF73BA7-F387-40CD-8D38-992165277769}" dt="2023-01-11T16:58:58.697" v="622" actId="478"/>
          <ac:cxnSpMkLst>
            <pc:docMk/>
            <pc:sldMk cId="1611092413" sldId="282"/>
            <ac:cxnSpMk id="29" creationId="{CE9C7978-CF3D-E13B-DBAB-C84CC7F979FE}"/>
          </ac:cxnSpMkLst>
        </pc:cxnChg>
        <pc:cxnChg chg="add del mod">
          <ac:chgData name="Markus Gutjahr" userId="99419d084e7949e4" providerId="LiveId" clId="{4BF73BA7-F387-40CD-8D38-992165277769}" dt="2023-01-11T16:58:57.997" v="621" actId="478"/>
          <ac:cxnSpMkLst>
            <pc:docMk/>
            <pc:sldMk cId="1611092413" sldId="282"/>
            <ac:cxnSpMk id="31" creationId="{A0C8CCB6-DB36-0F10-9AD5-E9CD53DF1CCF}"/>
          </ac:cxnSpMkLst>
        </pc:cxnChg>
        <pc:cxnChg chg="add mod">
          <ac:chgData name="Markus Gutjahr" userId="99419d084e7949e4" providerId="LiveId" clId="{4BF73BA7-F387-40CD-8D38-992165277769}" dt="2023-01-11T16:59:19.580" v="630" actId="1076"/>
          <ac:cxnSpMkLst>
            <pc:docMk/>
            <pc:sldMk cId="1611092413" sldId="282"/>
            <ac:cxnSpMk id="36" creationId="{17A3CB31-6ED4-153D-0D23-F5D06B3B6DCC}"/>
          </ac:cxnSpMkLst>
        </pc:cxnChg>
        <pc:cxnChg chg="add mod">
          <ac:chgData name="Markus Gutjahr" userId="99419d084e7949e4" providerId="LiveId" clId="{4BF73BA7-F387-40CD-8D38-992165277769}" dt="2023-01-11T16:59:26.814" v="633" actId="14100"/>
          <ac:cxnSpMkLst>
            <pc:docMk/>
            <pc:sldMk cId="1611092413" sldId="282"/>
            <ac:cxnSpMk id="38" creationId="{8B25352F-E8BA-3EBD-E293-7543F0762E28}"/>
          </ac:cxnSpMkLst>
        </pc:cxnChg>
        <pc:cxnChg chg="add mod">
          <ac:chgData name="Markus Gutjahr" userId="99419d084e7949e4" providerId="LiveId" clId="{4BF73BA7-F387-40CD-8D38-992165277769}" dt="2023-01-11T16:59:34.030" v="636" actId="14100"/>
          <ac:cxnSpMkLst>
            <pc:docMk/>
            <pc:sldMk cId="1611092413" sldId="282"/>
            <ac:cxnSpMk id="40" creationId="{61495A4B-437D-E4DC-E5DC-2B564E7CCF79}"/>
          </ac:cxnSpMkLst>
        </pc:cxnChg>
      </pc:sldChg>
      <pc:sldChg chg="add">
        <pc:chgData name="Markus Gutjahr" userId="99419d084e7949e4" providerId="LiveId" clId="{4BF73BA7-F387-40CD-8D38-992165277769}" dt="2023-01-11T16:50:18.471" v="299"/>
        <pc:sldMkLst>
          <pc:docMk/>
          <pc:sldMk cId="140714771" sldId="283"/>
        </pc:sldMkLst>
      </pc:sldChg>
      <pc:sldChg chg="modSp add mod">
        <pc:chgData name="Markus Gutjahr" userId="99419d084e7949e4" providerId="LiveId" clId="{4BF73BA7-F387-40CD-8D38-992165277769}" dt="2023-01-11T16:56:47.873" v="585" actId="732"/>
        <pc:sldMkLst>
          <pc:docMk/>
          <pc:sldMk cId="2854479979" sldId="284"/>
        </pc:sldMkLst>
        <pc:picChg chg="mod modCrop">
          <ac:chgData name="Markus Gutjahr" userId="99419d084e7949e4" providerId="LiveId" clId="{4BF73BA7-F387-40CD-8D38-992165277769}" dt="2023-01-11T16:56:47.873" v="585" actId="732"/>
          <ac:picMkLst>
            <pc:docMk/>
            <pc:sldMk cId="2854479979" sldId="284"/>
            <ac:picMk id="5" creationId="{A881A6F6-C9DD-D4C9-E8CB-7D4B91197306}"/>
          </ac:picMkLst>
        </pc:picChg>
      </pc:sldChg>
      <pc:sldChg chg="modSp add mod">
        <pc:chgData name="Markus Gutjahr" userId="99419d084e7949e4" providerId="LiveId" clId="{4BF73BA7-F387-40CD-8D38-992165277769}" dt="2023-01-11T17:00:40.355" v="640" actId="732"/>
        <pc:sldMkLst>
          <pc:docMk/>
          <pc:sldMk cId="2444893648" sldId="285"/>
        </pc:sldMkLst>
        <pc:picChg chg="mod modCrop">
          <ac:chgData name="Markus Gutjahr" userId="99419d084e7949e4" providerId="LiveId" clId="{4BF73BA7-F387-40CD-8D38-992165277769}" dt="2023-01-11T17:00:40.355" v="640" actId="732"/>
          <ac:picMkLst>
            <pc:docMk/>
            <pc:sldMk cId="2444893648" sldId="285"/>
            <ac:picMk id="9" creationId="{AF34C04D-18A6-06D6-79F9-772F2A4DA176}"/>
          </ac:picMkLst>
        </pc:picChg>
      </pc:sldChg>
      <pc:sldChg chg="modSp add mod">
        <pc:chgData name="Markus Gutjahr" userId="99419d084e7949e4" providerId="LiveId" clId="{4BF73BA7-F387-40CD-8D38-992165277769}" dt="2023-01-11T16:56:10.776" v="580" actId="732"/>
        <pc:sldMkLst>
          <pc:docMk/>
          <pc:sldMk cId="3107253399" sldId="286"/>
        </pc:sldMkLst>
        <pc:picChg chg="mod modCrop">
          <ac:chgData name="Markus Gutjahr" userId="99419d084e7949e4" providerId="LiveId" clId="{4BF73BA7-F387-40CD-8D38-992165277769}" dt="2023-01-11T16:56:10.776" v="580" actId="732"/>
          <ac:picMkLst>
            <pc:docMk/>
            <pc:sldMk cId="3107253399" sldId="286"/>
            <ac:picMk id="13" creationId="{D1FB5813-7042-5AA1-8A87-966E733FBCE4}"/>
          </ac:picMkLst>
        </pc:picChg>
      </pc:sldChg>
      <pc:sldChg chg="modSp add mod">
        <pc:chgData name="Markus Gutjahr" userId="99419d084e7949e4" providerId="LiveId" clId="{4BF73BA7-F387-40CD-8D38-992165277769}" dt="2023-01-11T16:55:56.923" v="579" actId="732"/>
        <pc:sldMkLst>
          <pc:docMk/>
          <pc:sldMk cId="3544891320" sldId="287"/>
        </pc:sldMkLst>
        <pc:picChg chg="mod modCrop">
          <ac:chgData name="Markus Gutjahr" userId="99419d084e7949e4" providerId="LiveId" clId="{4BF73BA7-F387-40CD-8D38-992165277769}" dt="2023-01-11T16:55:56.923" v="579" actId="732"/>
          <ac:picMkLst>
            <pc:docMk/>
            <pc:sldMk cId="3544891320" sldId="287"/>
            <ac:picMk id="16" creationId="{07803D4B-91C4-2277-3F64-283AFDFEFA23}"/>
          </ac:picMkLst>
        </pc:picChg>
      </pc:sldChg>
      <pc:sldChg chg="addSp delSp modSp new mod">
        <pc:chgData name="Markus Gutjahr" userId="99419d084e7949e4" providerId="LiveId" clId="{4BF73BA7-F387-40CD-8D38-992165277769}" dt="2023-01-11T18:31:50.618" v="870" actId="14100"/>
        <pc:sldMkLst>
          <pc:docMk/>
          <pc:sldMk cId="3585388064" sldId="288"/>
        </pc:sldMkLst>
        <pc:spChg chg="mod">
          <ac:chgData name="Markus Gutjahr" userId="99419d084e7949e4" providerId="LiveId" clId="{4BF73BA7-F387-40CD-8D38-992165277769}" dt="2023-01-11T18:19:54.414" v="845" actId="255"/>
          <ac:spMkLst>
            <pc:docMk/>
            <pc:sldMk cId="3585388064" sldId="288"/>
            <ac:spMk id="2" creationId="{1547C70F-DEDF-2FAB-89D7-5F1D17984E2F}"/>
          </ac:spMkLst>
        </pc:spChg>
        <pc:spChg chg="del">
          <ac:chgData name="Markus Gutjahr" userId="99419d084e7949e4" providerId="LiveId" clId="{4BF73BA7-F387-40CD-8D38-992165277769}" dt="2023-01-11T17:05:54.568" v="707"/>
          <ac:spMkLst>
            <pc:docMk/>
            <pc:sldMk cId="3585388064" sldId="288"/>
            <ac:spMk id="3" creationId="{67D8FE32-EEED-CCEB-F0A2-64EC13C08B05}"/>
          </ac:spMkLst>
        </pc:spChg>
        <pc:spChg chg="add del mod">
          <ac:chgData name="Markus Gutjahr" userId="99419d084e7949e4" providerId="LiveId" clId="{4BF73BA7-F387-40CD-8D38-992165277769}" dt="2023-01-11T18:20:48.768" v="848"/>
          <ac:spMkLst>
            <pc:docMk/>
            <pc:sldMk cId="3585388064" sldId="288"/>
            <ac:spMk id="4" creationId="{18BCDD37-7B6D-0740-2392-0EDC15F300B7}"/>
          </ac:spMkLst>
        </pc:spChg>
        <pc:spChg chg="add del mod">
          <ac:chgData name="Markus Gutjahr" userId="99419d084e7949e4" providerId="LiveId" clId="{4BF73BA7-F387-40CD-8D38-992165277769}" dt="2023-01-11T18:30:55.915" v="861"/>
          <ac:spMkLst>
            <pc:docMk/>
            <pc:sldMk cId="3585388064" sldId="288"/>
            <ac:spMk id="4" creationId="{69C727C2-CDAF-7D43-EAB2-8F435ADF493A}"/>
          </ac:spMkLst>
        </pc:spChg>
        <pc:picChg chg="add del mod">
          <ac:chgData name="Markus Gutjahr" userId="99419d084e7949e4" providerId="LiveId" clId="{4BF73BA7-F387-40CD-8D38-992165277769}" dt="2023-01-11T18:19:59.574" v="846" actId="478"/>
          <ac:picMkLst>
            <pc:docMk/>
            <pc:sldMk cId="3585388064" sldId="288"/>
            <ac:picMk id="5" creationId="{86BF1503-58EE-51B9-F784-18F5AECE5EF0}"/>
          </ac:picMkLst>
        </pc:picChg>
        <pc:picChg chg="add mod">
          <ac:chgData name="Markus Gutjahr" userId="99419d084e7949e4" providerId="LiveId" clId="{4BF73BA7-F387-40CD-8D38-992165277769}" dt="2023-01-11T18:31:00.616" v="863" actId="14100"/>
          <ac:picMkLst>
            <pc:docMk/>
            <pc:sldMk cId="3585388064" sldId="288"/>
            <ac:picMk id="6" creationId="{E28415CA-353B-305B-E642-DC6EF242D236}"/>
          </ac:picMkLst>
        </pc:picChg>
        <pc:picChg chg="add del mod">
          <ac:chgData name="Markus Gutjahr" userId="99419d084e7949e4" providerId="LiveId" clId="{4BF73BA7-F387-40CD-8D38-992165277769}" dt="2023-01-11T18:30:51.408" v="860" actId="478"/>
          <ac:picMkLst>
            <pc:docMk/>
            <pc:sldMk cId="3585388064" sldId="288"/>
            <ac:picMk id="7" creationId="{1FEB0280-6B1D-30DB-7B7A-4DA8C8D1A4F1}"/>
          </ac:picMkLst>
        </pc:picChg>
        <pc:picChg chg="add del mod">
          <ac:chgData name="Markus Gutjahr" userId="99419d084e7949e4" providerId="LiveId" clId="{4BF73BA7-F387-40CD-8D38-992165277769}" dt="2023-01-11T17:06:15.471" v="717" actId="478"/>
          <ac:picMkLst>
            <pc:docMk/>
            <pc:sldMk cId="3585388064" sldId="288"/>
            <ac:picMk id="7" creationId="{794C9AE0-CEDF-510D-5938-3ADF91879A81}"/>
          </ac:picMkLst>
        </pc:picChg>
        <pc:picChg chg="add del mod">
          <ac:chgData name="Markus Gutjahr" userId="99419d084e7949e4" providerId="LiveId" clId="{4BF73BA7-F387-40CD-8D38-992165277769}" dt="2023-01-11T17:06:27.453" v="722" actId="478"/>
          <ac:picMkLst>
            <pc:docMk/>
            <pc:sldMk cId="3585388064" sldId="288"/>
            <ac:picMk id="9" creationId="{01565D8B-1216-18A5-AF9A-AA3752C28740}"/>
          </ac:picMkLst>
        </pc:picChg>
        <pc:picChg chg="add del mod">
          <ac:chgData name="Markus Gutjahr" userId="99419d084e7949e4" providerId="LiveId" clId="{4BF73BA7-F387-40CD-8D38-992165277769}" dt="2023-01-11T18:31:03.340" v="864" actId="478"/>
          <ac:picMkLst>
            <pc:docMk/>
            <pc:sldMk cId="3585388064" sldId="288"/>
            <ac:picMk id="9" creationId="{AA86CEE1-5C84-86AC-7D3A-234E99EA3479}"/>
          </ac:picMkLst>
        </pc:picChg>
        <pc:picChg chg="add mod">
          <ac:chgData name="Markus Gutjahr" userId="99419d084e7949e4" providerId="LiveId" clId="{4BF73BA7-F387-40CD-8D38-992165277769}" dt="2023-01-11T18:31:50.618" v="870" actId="14100"/>
          <ac:picMkLst>
            <pc:docMk/>
            <pc:sldMk cId="3585388064" sldId="288"/>
            <ac:picMk id="10" creationId="{86CE4E7F-AF03-7173-D175-3853912CD0D3}"/>
          </ac:picMkLst>
        </pc:picChg>
        <pc:picChg chg="add del mod">
          <ac:chgData name="Markus Gutjahr" userId="99419d084e7949e4" providerId="LiveId" clId="{4BF73BA7-F387-40CD-8D38-992165277769}" dt="2023-01-11T18:20:00.779" v="847" actId="478"/>
          <ac:picMkLst>
            <pc:docMk/>
            <pc:sldMk cId="3585388064" sldId="288"/>
            <ac:picMk id="11" creationId="{950BE9C3-2617-3FBB-1C07-1C422A4AB461}"/>
          </ac:picMkLst>
        </pc:picChg>
      </pc:sldChg>
      <pc:sldChg chg="new del">
        <pc:chgData name="Markus Gutjahr" userId="99419d084e7949e4" providerId="LiveId" clId="{4BF73BA7-F387-40CD-8D38-992165277769}" dt="2023-01-11T17:07:00.846" v="733" actId="47"/>
        <pc:sldMkLst>
          <pc:docMk/>
          <pc:sldMk cId="4260960927" sldId="289"/>
        </pc:sldMkLst>
      </pc:sldChg>
      <pc:sldChg chg="addSp delSp modSp add mod">
        <pc:chgData name="Markus Gutjahr" userId="99419d084e7949e4" providerId="LiveId" clId="{4BF73BA7-F387-40CD-8D38-992165277769}" dt="2023-01-11T17:10:08.072" v="780" actId="1076"/>
        <pc:sldMkLst>
          <pc:docMk/>
          <pc:sldMk cId="1777530866" sldId="290"/>
        </pc:sldMkLst>
        <pc:spChg chg="mod">
          <ac:chgData name="Markus Gutjahr" userId="99419d084e7949e4" providerId="LiveId" clId="{4BF73BA7-F387-40CD-8D38-992165277769}" dt="2023-01-11T17:08:11.118" v="757" actId="115"/>
          <ac:spMkLst>
            <pc:docMk/>
            <pc:sldMk cId="1777530866" sldId="290"/>
            <ac:spMk id="2" creationId="{1547C70F-DEDF-2FAB-89D7-5F1D17984E2F}"/>
          </ac:spMkLst>
        </pc:spChg>
        <pc:spChg chg="add del mod">
          <ac:chgData name="Markus Gutjahr" userId="99419d084e7949e4" providerId="LiveId" clId="{4BF73BA7-F387-40CD-8D38-992165277769}" dt="2023-01-11T17:08:17.568" v="758"/>
          <ac:spMkLst>
            <pc:docMk/>
            <pc:sldMk cId="1777530866" sldId="290"/>
            <ac:spMk id="4" creationId="{38019707-A1DA-500F-97EC-F81928A7C477}"/>
          </ac:spMkLst>
        </pc:spChg>
        <pc:spChg chg="add del mod">
          <ac:chgData name="Markus Gutjahr" userId="99419d084e7949e4" providerId="LiveId" clId="{4BF73BA7-F387-40CD-8D38-992165277769}" dt="2023-01-11T17:09:05.139" v="764"/>
          <ac:spMkLst>
            <pc:docMk/>
            <pc:sldMk cId="1777530866" sldId="290"/>
            <ac:spMk id="9" creationId="{83565279-C423-4895-2FF3-1FC4E20D0965}"/>
          </ac:spMkLst>
        </pc:spChg>
        <pc:picChg chg="del">
          <ac:chgData name="Markus Gutjahr" userId="99419d084e7949e4" providerId="LiveId" clId="{4BF73BA7-F387-40CD-8D38-992165277769}" dt="2023-01-11T17:07:04.348" v="735" actId="478"/>
          <ac:picMkLst>
            <pc:docMk/>
            <pc:sldMk cId="1777530866" sldId="290"/>
            <ac:picMk id="5" creationId="{86BF1503-58EE-51B9-F784-18F5AECE5EF0}"/>
          </ac:picMkLst>
        </pc:picChg>
        <pc:picChg chg="add del mod">
          <ac:chgData name="Markus Gutjahr" userId="99419d084e7949e4" providerId="LiveId" clId="{4BF73BA7-F387-40CD-8D38-992165277769}" dt="2023-01-11T17:08:45.171" v="763" actId="478"/>
          <ac:picMkLst>
            <pc:docMk/>
            <pc:sldMk cId="1777530866" sldId="290"/>
            <ac:picMk id="7" creationId="{6CA47209-DEF2-1CE5-9E49-DBF5475F9A5D}"/>
          </ac:picMkLst>
        </pc:picChg>
        <pc:picChg chg="del">
          <ac:chgData name="Markus Gutjahr" userId="99419d084e7949e4" providerId="LiveId" clId="{4BF73BA7-F387-40CD-8D38-992165277769}" dt="2023-01-11T17:07:03.887" v="734" actId="478"/>
          <ac:picMkLst>
            <pc:docMk/>
            <pc:sldMk cId="1777530866" sldId="290"/>
            <ac:picMk id="11" creationId="{950BE9C3-2617-3FBB-1C07-1C422A4AB461}"/>
          </ac:picMkLst>
        </pc:picChg>
        <pc:picChg chg="add mod">
          <ac:chgData name="Markus Gutjahr" userId="99419d084e7949e4" providerId="LiveId" clId="{4BF73BA7-F387-40CD-8D38-992165277769}" dt="2023-01-11T17:09:57.297" v="777" actId="1076"/>
          <ac:picMkLst>
            <pc:docMk/>
            <pc:sldMk cId="1777530866" sldId="290"/>
            <ac:picMk id="12" creationId="{439C345D-B1B6-35C3-0F95-36F85AA4D24C}"/>
          </ac:picMkLst>
        </pc:picChg>
        <pc:picChg chg="add del mod">
          <ac:chgData name="Markus Gutjahr" userId="99419d084e7949e4" providerId="LiveId" clId="{4BF73BA7-F387-40CD-8D38-992165277769}" dt="2023-01-11T17:09:16.616" v="770" actId="478"/>
          <ac:picMkLst>
            <pc:docMk/>
            <pc:sldMk cId="1777530866" sldId="290"/>
            <ac:picMk id="14" creationId="{FA8C8AD4-B3E5-B720-7579-35CD041BD95B}"/>
          </ac:picMkLst>
        </pc:picChg>
        <pc:picChg chg="add mod">
          <ac:chgData name="Markus Gutjahr" userId="99419d084e7949e4" providerId="LiveId" clId="{4BF73BA7-F387-40CD-8D38-992165277769}" dt="2023-01-11T17:10:08.072" v="780" actId="1076"/>
          <ac:picMkLst>
            <pc:docMk/>
            <pc:sldMk cId="1777530866" sldId="290"/>
            <ac:picMk id="16" creationId="{6A29E459-334A-FDD0-9044-D4E0909A9553}"/>
          </ac:picMkLst>
        </pc:picChg>
      </pc:sldChg>
      <pc:sldChg chg="addSp delSp modSp new mod">
        <pc:chgData name="Markus Gutjahr" userId="99419d084e7949e4" providerId="LiveId" clId="{4BF73BA7-F387-40CD-8D38-992165277769}" dt="2023-01-11T17:11:18.393" v="801" actId="1076"/>
        <pc:sldMkLst>
          <pc:docMk/>
          <pc:sldMk cId="3033634173" sldId="291"/>
        </pc:sldMkLst>
        <pc:spChg chg="mod">
          <ac:chgData name="Markus Gutjahr" userId="99419d084e7949e4" providerId="LiveId" clId="{4BF73BA7-F387-40CD-8D38-992165277769}" dt="2023-01-11T17:10:59.586" v="795" actId="1076"/>
          <ac:spMkLst>
            <pc:docMk/>
            <pc:sldMk cId="3033634173" sldId="291"/>
            <ac:spMk id="2" creationId="{824487AC-5C4D-08A9-9445-86AE1C69B655}"/>
          </ac:spMkLst>
        </pc:spChg>
        <pc:spChg chg="del">
          <ac:chgData name="Markus Gutjahr" userId="99419d084e7949e4" providerId="LiveId" clId="{4BF73BA7-F387-40CD-8D38-992165277769}" dt="2023-01-11T17:11:13.103" v="796"/>
          <ac:spMkLst>
            <pc:docMk/>
            <pc:sldMk cId="3033634173" sldId="291"/>
            <ac:spMk id="3" creationId="{5E6C1E9D-0F02-7443-48B2-3D7D700B58E7}"/>
          </ac:spMkLst>
        </pc:spChg>
        <pc:picChg chg="add mod">
          <ac:chgData name="Markus Gutjahr" userId="99419d084e7949e4" providerId="LiveId" clId="{4BF73BA7-F387-40CD-8D38-992165277769}" dt="2023-01-11T17:11:18.393" v="801" actId="1076"/>
          <ac:picMkLst>
            <pc:docMk/>
            <pc:sldMk cId="3033634173" sldId="291"/>
            <ac:picMk id="5" creationId="{2A0A3768-81BF-8CDA-EA5F-C433D9A8A5BF}"/>
          </ac:picMkLst>
        </pc:picChg>
      </pc:sldChg>
      <pc:sldChg chg="addSp delSp modSp new mod">
        <pc:chgData name="Markus Gutjahr" userId="99419d084e7949e4" providerId="LiveId" clId="{4BF73BA7-F387-40CD-8D38-992165277769}" dt="2023-01-11T17:12:21.677" v="834" actId="1076"/>
        <pc:sldMkLst>
          <pc:docMk/>
          <pc:sldMk cId="1994473941" sldId="292"/>
        </pc:sldMkLst>
        <pc:spChg chg="mod">
          <ac:chgData name="Markus Gutjahr" userId="99419d084e7949e4" providerId="LiveId" clId="{4BF73BA7-F387-40CD-8D38-992165277769}" dt="2023-01-11T17:11:52.605" v="826" actId="1076"/>
          <ac:spMkLst>
            <pc:docMk/>
            <pc:sldMk cId="1994473941" sldId="292"/>
            <ac:spMk id="2" creationId="{32479B48-6C9A-8AD2-E324-D7ADEAD2C9C7}"/>
          </ac:spMkLst>
        </pc:spChg>
        <pc:spChg chg="del">
          <ac:chgData name="Markus Gutjahr" userId="99419d084e7949e4" providerId="LiveId" clId="{4BF73BA7-F387-40CD-8D38-992165277769}" dt="2023-01-11T17:12:06.105" v="827"/>
          <ac:spMkLst>
            <pc:docMk/>
            <pc:sldMk cId="1994473941" sldId="292"/>
            <ac:spMk id="3" creationId="{11B9F663-8EB5-93CE-6503-873943BB563B}"/>
          </ac:spMkLst>
        </pc:spChg>
        <pc:picChg chg="add mod">
          <ac:chgData name="Markus Gutjahr" userId="99419d084e7949e4" providerId="LiveId" clId="{4BF73BA7-F387-40CD-8D38-992165277769}" dt="2023-01-11T17:12:21.677" v="834" actId="1076"/>
          <ac:picMkLst>
            <pc:docMk/>
            <pc:sldMk cId="1994473941" sldId="292"/>
            <ac:picMk id="5" creationId="{BB456109-5C2D-9B01-1F40-2E0243EAAA10}"/>
          </ac:picMkLst>
        </pc:picChg>
      </pc:sldChg>
    </pc:docChg>
  </pc:docChgLst>
  <pc:docChgLst>
    <pc:chgData name="Leonard Müller" userId="f187af6f-cff3-4ca5-9411-46bd44eafc1a" providerId="ADAL" clId="{DB5EDDFF-6AD3-4DD1-9069-83F9A243315E}"/>
    <pc:docChg chg="undo custSel modSld">
      <pc:chgData name="Leonard Müller" userId="f187af6f-cff3-4ca5-9411-46bd44eafc1a" providerId="ADAL" clId="{DB5EDDFF-6AD3-4DD1-9069-83F9A243315E}" dt="2022-11-15T09:35:18.587" v="1100" actId="1076"/>
      <pc:docMkLst>
        <pc:docMk/>
      </pc:docMkLst>
      <pc:sldChg chg="addSp delSp modSp mod">
        <pc:chgData name="Leonard Müller" userId="f187af6f-cff3-4ca5-9411-46bd44eafc1a" providerId="ADAL" clId="{DB5EDDFF-6AD3-4DD1-9069-83F9A243315E}" dt="2022-11-15T09:35:18.587" v="1100" actId="1076"/>
        <pc:sldMkLst>
          <pc:docMk/>
          <pc:sldMk cId="3814865764" sldId="256"/>
        </pc:sldMkLst>
        <pc:spChg chg="add mod">
          <ac:chgData name="Leonard Müller" userId="f187af6f-cff3-4ca5-9411-46bd44eafc1a" providerId="ADAL" clId="{DB5EDDFF-6AD3-4DD1-9069-83F9A243315E}" dt="2022-11-10T12:40:23.134" v="664" actId="1076"/>
          <ac:spMkLst>
            <pc:docMk/>
            <pc:sldMk cId="3814865764" sldId="256"/>
            <ac:spMk id="2" creationId="{B60BF655-9152-2D68-095A-FA927E3D84A7}"/>
          </ac:spMkLst>
        </pc:spChg>
        <pc:spChg chg="mod">
          <ac:chgData name="Leonard Müller" userId="f187af6f-cff3-4ca5-9411-46bd44eafc1a" providerId="ADAL" clId="{DB5EDDFF-6AD3-4DD1-9069-83F9A243315E}" dt="2022-11-10T13:49:12.774" v="1076" actId="404"/>
          <ac:spMkLst>
            <pc:docMk/>
            <pc:sldMk cId="3814865764" sldId="256"/>
            <ac:spMk id="4" creationId="{00000000-0000-0000-0000-000000000000}"/>
          </ac:spMkLst>
        </pc:spChg>
        <pc:spChg chg="add mod">
          <ac:chgData name="Leonard Müller" userId="f187af6f-cff3-4ca5-9411-46bd44eafc1a" providerId="ADAL" clId="{DB5EDDFF-6AD3-4DD1-9069-83F9A243315E}" dt="2022-11-10T12:40:23.134" v="664" actId="1076"/>
          <ac:spMkLst>
            <pc:docMk/>
            <pc:sldMk cId="3814865764" sldId="256"/>
            <ac:spMk id="5" creationId="{AF24C540-4067-EBA5-61AC-72D4C650CAB8}"/>
          </ac:spMkLst>
        </pc:spChg>
        <pc:spChg chg="mod">
          <ac:chgData name="Leonard Müller" userId="f187af6f-cff3-4ca5-9411-46bd44eafc1a" providerId="ADAL" clId="{DB5EDDFF-6AD3-4DD1-9069-83F9A243315E}" dt="2022-11-10T12:54:06.134" v="850" actId="1076"/>
          <ac:spMkLst>
            <pc:docMk/>
            <pc:sldMk cId="3814865764" sldId="256"/>
            <ac:spMk id="6" creationId="{00000000-0000-0000-0000-000000000000}"/>
          </ac:spMkLst>
        </pc:spChg>
        <pc:spChg chg="add mod">
          <ac:chgData name="Leonard Müller" userId="f187af6f-cff3-4ca5-9411-46bd44eafc1a" providerId="ADAL" clId="{DB5EDDFF-6AD3-4DD1-9069-83F9A243315E}" dt="2022-11-10T12:53:47.709" v="847" actId="1076"/>
          <ac:spMkLst>
            <pc:docMk/>
            <pc:sldMk cId="3814865764" sldId="256"/>
            <ac:spMk id="8" creationId="{B95804AF-8205-A4B3-2DA8-CA68B07FF19A}"/>
          </ac:spMkLst>
        </pc:spChg>
        <pc:spChg chg="add mod">
          <ac:chgData name="Leonard Müller" userId="f187af6f-cff3-4ca5-9411-46bd44eafc1a" providerId="ADAL" clId="{DB5EDDFF-6AD3-4DD1-9069-83F9A243315E}" dt="2022-11-10T13:46:25.129" v="1046" actId="20577"/>
          <ac:spMkLst>
            <pc:docMk/>
            <pc:sldMk cId="3814865764" sldId="256"/>
            <ac:spMk id="9" creationId="{1D228B4A-FA2F-3E44-551D-5E10DEF66B56}"/>
          </ac:spMkLst>
        </pc:spChg>
        <pc:spChg chg="add mod">
          <ac:chgData name="Leonard Müller" userId="f187af6f-cff3-4ca5-9411-46bd44eafc1a" providerId="ADAL" clId="{DB5EDDFF-6AD3-4DD1-9069-83F9A243315E}" dt="2022-11-10T13:48:26.702" v="1061" actId="1076"/>
          <ac:spMkLst>
            <pc:docMk/>
            <pc:sldMk cId="3814865764" sldId="256"/>
            <ac:spMk id="11" creationId="{1A162B08-5BBB-0D24-D8E4-7D532B374D60}"/>
          </ac:spMkLst>
        </pc:spChg>
        <pc:spChg chg="mod">
          <ac:chgData name="Leonard Müller" userId="f187af6f-cff3-4ca5-9411-46bd44eafc1a" providerId="ADAL" clId="{DB5EDDFF-6AD3-4DD1-9069-83F9A243315E}" dt="2022-11-10T13:47:47.601" v="1058" actId="115"/>
          <ac:spMkLst>
            <pc:docMk/>
            <pc:sldMk cId="3814865764" sldId="256"/>
            <ac:spMk id="14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3:44:00.446" v="1040" actId="20577"/>
          <ac:spMkLst>
            <pc:docMk/>
            <pc:sldMk cId="3814865764" sldId="256"/>
            <ac:spMk id="15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5T09:32:44.519" v="1081" actId="1076"/>
          <ac:spMkLst>
            <pc:docMk/>
            <pc:sldMk cId="3814865764" sldId="256"/>
            <ac:spMk id="18" creationId="{00000000-0000-0000-0000-000000000000}"/>
          </ac:spMkLst>
        </pc:spChg>
        <pc:spChg chg="add mod">
          <ac:chgData name="Leonard Müller" userId="f187af6f-cff3-4ca5-9411-46bd44eafc1a" providerId="ADAL" clId="{DB5EDDFF-6AD3-4DD1-9069-83F9A243315E}" dt="2022-11-10T13:46:51.755" v="1048" actId="20577"/>
          <ac:spMkLst>
            <pc:docMk/>
            <pc:sldMk cId="3814865764" sldId="256"/>
            <ac:spMk id="23" creationId="{384306DC-31D2-792F-386D-8ED912015944}"/>
          </ac:spMkLst>
        </pc:spChg>
        <pc:spChg chg="mod">
          <ac:chgData name="Leonard Müller" userId="f187af6f-cff3-4ca5-9411-46bd44eafc1a" providerId="ADAL" clId="{DB5EDDFF-6AD3-4DD1-9069-83F9A243315E}" dt="2022-11-10T13:47:51.810" v="1059" actId="115"/>
          <ac:spMkLst>
            <pc:docMk/>
            <pc:sldMk cId="3814865764" sldId="256"/>
            <ac:spMk id="24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3:36:04.781" v="968" actId="20577"/>
          <ac:spMkLst>
            <pc:docMk/>
            <pc:sldMk cId="3814865764" sldId="256"/>
            <ac:spMk id="26" creationId="{00000000-0000-0000-0000-000000000000}"/>
          </ac:spMkLst>
        </pc:spChg>
        <pc:spChg chg="mod topLvl">
          <ac:chgData name="Leonard Müller" userId="f187af6f-cff3-4ca5-9411-46bd44eafc1a" providerId="ADAL" clId="{DB5EDDFF-6AD3-4DD1-9069-83F9A243315E}" dt="2022-11-10T12:57:15.873" v="875" actId="164"/>
          <ac:spMkLst>
            <pc:docMk/>
            <pc:sldMk cId="3814865764" sldId="256"/>
            <ac:spMk id="34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2:51:03.319" v="771" actId="20577"/>
          <ac:spMkLst>
            <pc:docMk/>
            <pc:sldMk cId="3814865764" sldId="256"/>
            <ac:spMk id="38" creationId="{EC2BCDBF-4C40-565A-3C4B-D6117ECF8BBE}"/>
          </ac:spMkLst>
        </pc:spChg>
        <pc:spChg chg="add mod">
          <ac:chgData name="Leonard Müller" userId="f187af6f-cff3-4ca5-9411-46bd44eafc1a" providerId="ADAL" clId="{DB5EDDFF-6AD3-4DD1-9069-83F9A243315E}" dt="2022-11-15T09:32:44.519" v="1081" actId="1076"/>
          <ac:spMkLst>
            <pc:docMk/>
            <pc:sldMk cId="3814865764" sldId="256"/>
            <ac:spMk id="45" creationId="{DF29BA2E-59BC-95E3-DFDB-AABCAA09D31C}"/>
          </ac:spMkLst>
        </pc:spChg>
        <pc:spChg chg="del mod">
          <ac:chgData name="Leonard Müller" userId="f187af6f-cff3-4ca5-9411-46bd44eafc1a" providerId="ADAL" clId="{DB5EDDFF-6AD3-4DD1-9069-83F9A243315E}" dt="2022-11-10T12:57:46.581" v="887" actId="478"/>
          <ac:spMkLst>
            <pc:docMk/>
            <pc:sldMk cId="3814865764" sldId="256"/>
            <ac:spMk id="48" creationId="{00000000-0000-0000-0000-000000000000}"/>
          </ac:spMkLst>
        </pc:spChg>
        <pc:spChg chg="del mod">
          <ac:chgData name="Leonard Müller" userId="f187af6f-cff3-4ca5-9411-46bd44eafc1a" providerId="ADAL" clId="{DB5EDDFF-6AD3-4DD1-9069-83F9A243315E}" dt="2022-11-10T12:52:47.918" v="844" actId="478"/>
          <ac:spMkLst>
            <pc:docMk/>
            <pc:sldMk cId="3814865764" sldId="256"/>
            <ac:spMk id="51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3:38:24.059" v="1019" actId="20577"/>
          <ac:spMkLst>
            <pc:docMk/>
            <pc:sldMk cId="3814865764" sldId="256"/>
            <ac:spMk id="60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2:43:59.387" v="691" actId="1076"/>
          <ac:spMkLst>
            <pc:docMk/>
            <pc:sldMk cId="3814865764" sldId="256"/>
            <ac:spMk id="61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1:59:25.713" v="579" actId="1076"/>
          <ac:spMkLst>
            <pc:docMk/>
            <pc:sldMk cId="3814865764" sldId="256"/>
            <ac:spMk id="63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5T09:35:18.587" v="1100" actId="1076"/>
          <ac:spMkLst>
            <pc:docMk/>
            <pc:sldMk cId="3814865764" sldId="256"/>
            <ac:spMk id="76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3:38:20.178" v="1017" actId="20577"/>
          <ac:spMkLst>
            <pc:docMk/>
            <pc:sldMk cId="3814865764" sldId="256"/>
            <ac:spMk id="77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2:58:54.525" v="905" actId="20577"/>
          <ac:spMkLst>
            <pc:docMk/>
            <pc:sldMk cId="3814865764" sldId="256"/>
            <ac:spMk id="78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3:49:23.739" v="1078" actId="1076"/>
          <ac:spMkLst>
            <pc:docMk/>
            <pc:sldMk cId="3814865764" sldId="256"/>
            <ac:spMk id="79" creationId="{00000000-0000-0000-0000-000000000000}"/>
          </ac:spMkLst>
        </pc:spChg>
        <pc:spChg chg="mod">
          <ac:chgData name="Leonard Müller" userId="f187af6f-cff3-4ca5-9411-46bd44eafc1a" providerId="ADAL" clId="{DB5EDDFF-6AD3-4DD1-9069-83F9A243315E}" dt="2022-11-10T12:53:37.164" v="846" actId="14100"/>
          <ac:spMkLst>
            <pc:docMk/>
            <pc:sldMk cId="3814865764" sldId="256"/>
            <ac:spMk id="88" creationId="{93212950-1872-5130-03BC-D53F10D05CE7}"/>
          </ac:spMkLst>
        </pc:spChg>
        <pc:spChg chg="mod">
          <ac:chgData name="Leonard Müller" userId="f187af6f-cff3-4ca5-9411-46bd44eafc1a" providerId="ADAL" clId="{DB5EDDFF-6AD3-4DD1-9069-83F9A243315E}" dt="2022-11-10T12:58:00.190" v="891" actId="1076"/>
          <ac:spMkLst>
            <pc:docMk/>
            <pc:sldMk cId="3814865764" sldId="256"/>
            <ac:spMk id="120" creationId="{730403D2-AE5E-4C6E-0020-8625756B6347}"/>
          </ac:spMkLst>
        </pc:spChg>
        <pc:grpChg chg="mod">
          <ac:chgData name="Leonard Müller" userId="f187af6f-cff3-4ca5-9411-46bd44eafc1a" providerId="ADAL" clId="{DB5EDDFF-6AD3-4DD1-9069-83F9A243315E}" dt="2022-11-10T13:36:03.098" v="967" actId="14100"/>
          <ac:grpSpMkLst>
            <pc:docMk/>
            <pc:sldMk cId="3814865764" sldId="256"/>
            <ac:grpSpMk id="25" creationId="{00000000-0000-0000-0000-000000000000}"/>
          </ac:grpSpMkLst>
        </pc:grpChg>
        <pc:grpChg chg="add mod">
          <ac:chgData name="Leonard Müller" userId="f187af6f-cff3-4ca5-9411-46bd44eafc1a" providerId="ADAL" clId="{DB5EDDFF-6AD3-4DD1-9069-83F9A243315E}" dt="2022-11-10T13:47:18.112" v="1052" actId="14100"/>
          <ac:grpSpMkLst>
            <pc:docMk/>
            <pc:sldMk cId="3814865764" sldId="256"/>
            <ac:grpSpMk id="32" creationId="{05E563AA-2836-321A-E26B-A0BA5B1B8672}"/>
          </ac:grpSpMkLst>
        </pc:grpChg>
        <pc:grpChg chg="del mod">
          <ac:chgData name="Leonard Müller" userId="f187af6f-cff3-4ca5-9411-46bd44eafc1a" providerId="ADAL" clId="{DB5EDDFF-6AD3-4DD1-9069-83F9A243315E}" dt="2022-11-10T12:55:01.517" v="859" actId="165"/>
          <ac:grpSpMkLst>
            <pc:docMk/>
            <pc:sldMk cId="3814865764" sldId="256"/>
            <ac:grpSpMk id="33" creationId="{00000000-0000-0000-0000-000000000000}"/>
          </ac:grpSpMkLst>
        </pc:grpChg>
        <pc:grpChg chg="del mod">
          <ac:chgData name="Leonard Müller" userId="f187af6f-cff3-4ca5-9411-46bd44eafc1a" providerId="ADAL" clId="{DB5EDDFF-6AD3-4DD1-9069-83F9A243315E}" dt="2022-11-10T12:57:49.649" v="888" actId="478"/>
          <ac:grpSpMkLst>
            <pc:docMk/>
            <pc:sldMk cId="3814865764" sldId="256"/>
            <ac:grpSpMk id="47" creationId="{00000000-0000-0000-0000-000000000000}"/>
          </ac:grpSpMkLst>
        </pc:grpChg>
        <pc:grpChg chg="mod">
          <ac:chgData name="Leonard Müller" userId="f187af6f-cff3-4ca5-9411-46bd44eafc1a" providerId="ADAL" clId="{DB5EDDFF-6AD3-4DD1-9069-83F9A243315E}" dt="2022-11-10T12:52:22.635" v="818" actId="1076"/>
          <ac:grpSpMkLst>
            <pc:docMk/>
            <pc:sldMk cId="3814865764" sldId="256"/>
            <ac:grpSpMk id="62" creationId="{00000000-0000-0000-0000-000000000000}"/>
          </ac:grpSpMkLst>
        </pc:grpChg>
        <pc:grpChg chg="add mod">
          <ac:chgData name="Leonard Müller" userId="f187af6f-cff3-4ca5-9411-46bd44eafc1a" providerId="ADAL" clId="{DB5EDDFF-6AD3-4DD1-9069-83F9A243315E}" dt="2022-11-10T12:52:25.578" v="820" actId="1076"/>
          <ac:grpSpMkLst>
            <pc:docMk/>
            <pc:sldMk cId="3814865764" sldId="256"/>
            <ac:grpSpMk id="87" creationId="{7C739511-2A2E-A050-4E83-D0CEB87EC68A}"/>
          </ac:grpSpMkLst>
        </pc:grpChg>
        <pc:grpChg chg="add mod">
          <ac:chgData name="Leonard Müller" userId="f187af6f-cff3-4ca5-9411-46bd44eafc1a" providerId="ADAL" clId="{DB5EDDFF-6AD3-4DD1-9069-83F9A243315E}" dt="2022-11-10T12:57:15.873" v="875" actId="164"/>
          <ac:grpSpMkLst>
            <pc:docMk/>
            <pc:sldMk cId="3814865764" sldId="256"/>
            <ac:grpSpMk id="118" creationId="{E7E5A74B-AA6C-8437-0819-389000F83218}"/>
          </ac:grpSpMkLst>
        </pc:grpChg>
        <pc:grpChg chg="add mod">
          <ac:chgData name="Leonard Müller" userId="f187af6f-cff3-4ca5-9411-46bd44eafc1a" providerId="ADAL" clId="{DB5EDDFF-6AD3-4DD1-9069-83F9A243315E}" dt="2022-11-10T12:57:30.273" v="877"/>
          <ac:grpSpMkLst>
            <pc:docMk/>
            <pc:sldMk cId="3814865764" sldId="256"/>
            <ac:grpSpMk id="119" creationId="{B9F91680-FBF2-47E4-C208-AED679C7DF6A}"/>
          </ac:grpSpMkLst>
        </pc:grpChg>
        <pc:cxnChg chg="add mod">
          <ac:chgData name="Leonard Müller" userId="f187af6f-cff3-4ca5-9411-46bd44eafc1a" providerId="ADAL" clId="{DB5EDDFF-6AD3-4DD1-9069-83F9A243315E}" dt="2022-11-10T12:53:37.164" v="846" actId="14100"/>
          <ac:cxnSpMkLst>
            <pc:docMk/>
            <pc:sldMk cId="3814865764" sldId="256"/>
            <ac:cxnSpMk id="3" creationId="{A7E5BE24-949D-E74F-10DB-3F27266C5237}"/>
          </ac:cxnSpMkLst>
        </pc:cxnChg>
        <pc:cxnChg chg="add mod">
          <ac:chgData name="Leonard Müller" userId="f187af6f-cff3-4ca5-9411-46bd44eafc1a" providerId="ADAL" clId="{DB5EDDFF-6AD3-4DD1-9069-83F9A243315E}" dt="2022-11-10T13:47:18.112" v="1052" actId="14100"/>
          <ac:cxnSpMkLst>
            <pc:docMk/>
            <pc:sldMk cId="3814865764" sldId="256"/>
            <ac:cxnSpMk id="12" creationId="{B9EE4628-0524-C090-FE7D-A991F14BC4C3}"/>
          </ac:cxnSpMkLst>
        </pc:cxnChg>
        <pc:cxnChg chg="mod">
          <ac:chgData name="Leonard Müller" userId="f187af6f-cff3-4ca5-9411-46bd44eafc1a" providerId="ADAL" clId="{DB5EDDFF-6AD3-4DD1-9069-83F9A243315E}" dt="2022-11-15T09:32:58.545" v="1083" actId="14100"/>
          <ac:cxnSpMkLst>
            <pc:docMk/>
            <pc:sldMk cId="3814865764" sldId="256"/>
            <ac:cxnSpMk id="17" creationId="{00000000-0000-0000-0000-000000000000}"/>
          </ac:cxnSpMkLst>
        </pc:cxnChg>
        <pc:cxnChg chg="add mod">
          <ac:chgData name="Leonard Müller" userId="f187af6f-cff3-4ca5-9411-46bd44eafc1a" providerId="ADAL" clId="{DB5EDDFF-6AD3-4DD1-9069-83F9A243315E}" dt="2022-11-10T13:47:18.112" v="1052" actId="14100"/>
          <ac:cxnSpMkLst>
            <pc:docMk/>
            <pc:sldMk cId="3814865764" sldId="256"/>
            <ac:cxnSpMk id="19" creationId="{107765CE-5AC8-7080-B83A-F53BAACAB373}"/>
          </ac:cxnSpMkLst>
        </pc:cxnChg>
        <pc:cxnChg chg="mod">
          <ac:chgData name="Leonard Müller" userId="f187af6f-cff3-4ca5-9411-46bd44eafc1a" providerId="ADAL" clId="{DB5EDDFF-6AD3-4DD1-9069-83F9A243315E}" dt="2022-11-15T09:32:44.519" v="1081" actId="1076"/>
          <ac:cxnSpMkLst>
            <pc:docMk/>
            <pc:sldMk cId="3814865764" sldId="256"/>
            <ac:cxnSpMk id="21" creationId="{00000000-0000-0000-0000-000000000000}"/>
          </ac:cxnSpMkLst>
        </pc:cxnChg>
        <pc:cxnChg chg="del mod">
          <ac:chgData name="Leonard Müller" userId="f187af6f-cff3-4ca5-9411-46bd44eafc1a" providerId="ADAL" clId="{DB5EDDFF-6AD3-4DD1-9069-83F9A243315E}" dt="2022-11-10T11:57:20.992" v="561" actId="478"/>
          <ac:cxnSpMkLst>
            <pc:docMk/>
            <pc:sldMk cId="3814865764" sldId="256"/>
            <ac:cxnSpMk id="30" creationId="{00000000-0000-0000-0000-000000000000}"/>
          </ac:cxnSpMkLst>
        </pc:cxnChg>
        <pc:cxnChg chg="mod topLvl">
          <ac:chgData name="Leonard Müller" userId="f187af6f-cff3-4ca5-9411-46bd44eafc1a" providerId="ADAL" clId="{DB5EDDFF-6AD3-4DD1-9069-83F9A243315E}" dt="2022-11-10T12:57:15.873" v="875" actId="164"/>
          <ac:cxnSpMkLst>
            <pc:docMk/>
            <pc:sldMk cId="3814865764" sldId="256"/>
            <ac:cxnSpMk id="35" creationId="{00000000-0000-0000-0000-000000000000}"/>
          </ac:cxnSpMkLst>
        </pc:cxnChg>
        <pc:cxnChg chg="mod topLvl">
          <ac:chgData name="Leonard Müller" userId="f187af6f-cff3-4ca5-9411-46bd44eafc1a" providerId="ADAL" clId="{DB5EDDFF-6AD3-4DD1-9069-83F9A243315E}" dt="2022-11-10T12:57:15.873" v="875" actId="164"/>
          <ac:cxnSpMkLst>
            <pc:docMk/>
            <pc:sldMk cId="3814865764" sldId="256"/>
            <ac:cxnSpMk id="36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2:54:45.943" v="858" actId="1076"/>
          <ac:cxnSpMkLst>
            <pc:docMk/>
            <pc:sldMk cId="3814865764" sldId="256"/>
            <ac:cxnSpMk id="37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1:48:41.507" v="392"/>
          <ac:cxnSpMkLst>
            <pc:docMk/>
            <pc:sldMk cId="3814865764" sldId="256"/>
            <ac:cxnSpMk id="39" creationId="{1BEFA622-85BB-2639-4813-7CA4462EAFEC}"/>
          </ac:cxnSpMkLst>
        </pc:cxnChg>
        <pc:cxnChg chg="mod">
          <ac:chgData name="Leonard Müller" userId="f187af6f-cff3-4ca5-9411-46bd44eafc1a" providerId="ADAL" clId="{DB5EDDFF-6AD3-4DD1-9069-83F9A243315E}" dt="2022-11-10T11:48:41.507" v="392"/>
          <ac:cxnSpMkLst>
            <pc:docMk/>
            <pc:sldMk cId="3814865764" sldId="256"/>
            <ac:cxnSpMk id="40" creationId="{F7409497-12A4-BB1B-C37D-60DF7A16D070}"/>
          </ac:cxnSpMkLst>
        </pc:cxnChg>
        <pc:cxnChg chg="add mod">
          <ac:chgData name="Leonard Müller" userId="f187af6f-cff3-4ca5-9411-46bd44eafc1a" providerId="ADAL" clId="{DB5EDDFF-6AD3-4DD1-9069-83F9A243315E}" dt="2022-11-10T12:58:00.190" v="891" actId="1076"/>
          <ac:cxnSpMkLst>
            <pc:docMk/>
            <pc:sldMk cId="3814865764" sldId="256"/>
            <ac:cxnSpMk id="42" creationId="{B5ACB379-37A2-CE38-7E9B-CD1F9F8325C6}"/>
          </ac:cxnSpMkLst>
        </pc:cxnChg>
        <pc:cxnChg chg="mod">
          <ac:chgData name="Leonard Müller" userId="f187af6f-cff3-4ca5-9411-46bd44eafc1a" providerId="ADAL" clId="{DB5EDDFF-6AD3-4DD1-9069-83F9A243315E}" dt="2022-11-10T12:57:46.581" v="887" actId="478"/>
          <ac:cxnSpMkLst>
            <pc:docMk/>
            <pc:sldMk cId="3814865764" sldId="256"/>
            <ac:cxnSpMk id="49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2:57:46.581" v="887" actId="478"/>
          <ac:cxnSpMkLst>
            <pc:docMk/>
            <pc:sldMk cId="3814865764" sldId="256"/>
            <ac:cxnSpMk id="50" creationId="{00000000-0000-0000-0000-000000000000}"/>
          </ac:cxnSpMkLst>
        </pc:cxnChg>
        <pc:cxnChg chg="add mod">
          <ac:chgData name="Leonard Müller" userId="f187af6f-cff3-4ca5-9411-46bd44eafc1a" providerId="ADAL" clId="{DB5EDDFF-6AD3-4DD1-9069-83F9A243315E}" dt="2022-11-10T13:36:03.098" v="967" actId="14100"/>
          <ac:cxnSpMkLst>
            <pc:docMk/>
            <pc:sldMk cId="3814865764" sldId="256"/>
            <ac:cxnSpMk id="52" creationId="{FC957514-101D-9F4A-5B3A-3A92935E7F95}"/>
          </ac:cxnSpMkLst>
        </pc:cxnChg>
        <pc:cxnChg chg="mod">
          <ac:chgData name="Leonard Müller" userId="f187af6f-cff3-4ca5-9411-46bd44eafc1a" providerId="ADAL" clId="{DB5EDDFF-6AD3-4DD1-9069-83F9A243315E}" dt="2022-11-15T09:32:51.999" v="1082" actId="14100"/>
          <ac:cxnSpMkLst>
            <pc:docMk/>
            <pc:sldMk cId="3814865764" sldId="256"/>
            <ac:cxnSpMk id="53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1:59:25.713" v="579" actId="1076"/>
          <ac:cxnSpMkLst>
            <pc:docMk/>
            <pc:sldMk cId="3814865764" sldId="256"/>
            <ac:cxnSpMk id="64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1:59:25.713" v="579" actId="1076"/>
          <ac:cxnSpMkLst>
            <pc:docMk/>
            <pc:sldMk cId="3814865764" sldId="256"/>
            <ac:cxnSpMk id="65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2:52:22.635" v="818" actId="1076"/>
          <ac:cxnSpMkLst>
            <pc:docMk/>
            <pc:sldMk cId="3814865764" sldId="256"/>
            <ac:cxnSpMk id="66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2:53:37.164" v="846" actId="14100"/>
          <ac:cxnSpMkLst>
            <pc:docMk/>
            <pc:sldMk cId="3814865764" sldId="256"/>
            <ac:cxnSpMk id="70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5T09:33:24.981" v="1084" actId="14100"/>
          <ac:cxnSpMkLst>
            <pc:docMk/>
            <pc:sldMk cId="3814865764" sldId="256"/>
            <ac:cxnSpMk id="73" creationId="{00000000-0000-0000-0000-000000000000}"/>
          </ac:cxnSpMkLst>
        </pc:cxnChg>
        <pc:cxnChg chg="mod">
          <ac:chgData name="Leonard Müller" userId="f187af6f-cff3-4ca5-9411-46bd44eafc1a" providerId="ADAL" clId="{DB5EDDFF-6AD3-4DD1-9069-83F9A243315E}" dt="2022-11-10T12:53:37.164" v="846" actId="14100"/>
          <ac:cxnSpMkLst>
            <pc:docMk/>
            <pc:sldMk cId="3814865764" sldId="256"/>
            <ac:cxnSpMk id="89" creationId="{A81D759E-B53A-92DC-0785-585FB83633B0}"/>
          </ac:cxnSpMkLst>
        </pc:cxnChg>
        <pc:cxnChg chg="mod">
          <ac:chgData name="Leonard Müller" userId="f187af6f-cff3-4ca5-9411-46bd44eafc1a" providerId="ADAL" clId="{DB5EDDFF-6AD3-4DD1-9069-83F9A243315E}" dt="2022-11-10T12:53:37.164" v="846" actId="14100"/>
          <ac:cxnSpMkLst>
            <pc:docMk/>
            <pc:sldMk cId="3814865764" sldId="256"/>
            <ac:cxnSpMk id="90" creationId="{73DF939A-7EAC-79DB-D55E-AA54186F8ACA}"/>
          </ac:cxnSpMkLst>
        </pc:cxnChg>
        <pc:cxnChg chg="add mod">
          <ac:chgData name="Leonard Müller" userId="f187af6f-cff3-4ca5-9411-46bd44eafc1a" providerId="ADAL" clId="{DB5EDDFF-6AD3-4DD1-9069-83F9A243315E}" dt="2022-11-10T12:57:15.873" v="875" actId="164"/>
          <ac:cxnSpMkLst>
            <pc:docMk/>
            <pc:sldMk cId="3814865764" sldId="256"/>
            <ac:cxnSpMk id="104" creationId="{0A82F9F6-2F2F-0577-3D5D-7CBBE7C51920}"/>
          </ac:cxnSpMkLst>
        </pc:cxnChg>
        <pc:cxnChg chg="add mod">
          <ac:chgData name="Leonard Müller" userId="f187af6f-cff3-4ca5-9411-46bd44eafc1a" providerId="ADAL" clId="{DB5EDDFF-6AD3-4DD1-9069-83F9A243315E}" dt="2022-11-10T12:57:15.873" v="875" actId="164"/>
          <ac:cxnSpMkLst>
            <pc:docMk/>
            <pc:sldMk cId="3814865764" sldId="256"/>
            <ac:cxnSpMk id="110" creationId="{CB158C5F-7BA2-C661-FF14-BE8F86BF4606}"/>
          </ac:cxnSpMkLst>
        </pc:cxnChg>
        <pc:cxnChg chg="mod">
          <ac:chgData name="Leonard Müller" userId="f187af6f-cff3-4ca5-9411-46bd44eafc1a" providerId="ADAL" clId="{DB5EDDFF-6AD3-4DD1-9069-83F9A243315E}" dt="2022-11-10T12:58:00.190" v="891" actId="1076"/>
          <ac:cxnSpMkLst>
            <pc:docMk/>
            <pc:sldMk cId="3814865764" sldId="256"/>
            <ac:cxnSpMk id="121" creationId="{2621F510-A3CA-3BFD-9775-5E882AAEAD94}"/>
          </ac:cxnSpMkLst>
        </pc:cxnChg>
        <pc:cxnChg chg="mod">
          <ac:chgData name="Leonard Müller" userId="f187af6f-cff3-4ca5-9411-46bd44eafc1a" providerId="ADAL" clId="{DB5EDDFF-6AD3-4DD1-9069-83F9A243315E}" dt="2022-11-10T12:58:00.190" v="891" actId="1076"/>
          <ac:cxnSpMkLst>
            <pc:docMk/>
            <pc:sldMk cId="3814865764" sldId="256"/>
            <ac:cxnSpMk id="122" creationId="{80C1EF77-61B1-778E-23ED-EA2746FE5E33}"/>
          </ac:cxnSpMkLst>
        </pc:cxnChg>
        <pc:cxnChg chg="mod">
          <ac:chgData name="Leonard Müller" userId="f187af6f-cff3-4ca5-9411-46bd44eafc1a" providerId="ADAL" clId="{DB5EDDFF-6AD3-4DD1-9069-83F9A243315E}" dt="2022-11-10T12:58:00.190" v="891" actId="1076"/>
          <ac:cxnSpMkLst>
            <pc:docMk/>
            <pc:sldMk cId="3814865764" sldId="256"/>
            <ac:cxnSpMk id="123" creationId="{B3D2E0E5-6C54-077B-B1E5-B50EA025814C}"/>
          </ac:cxnSpMkLst>
        </pc:cxnChg>
        <pc:cxnChg chg="mod">
          <ac:chgData name="Leonard Müller" userId="f187af6f-cff3-4ca5-9411-46bd44eafc1a" providerId="ADAL" clId="{DB5EDDFF-6AD3-4DD1-9069-83F9A243315E}" dt="2022-11-10T12:58:00.190" v="891" actId="1076"/>
          <ac:cxnSpMkLst>
            <pc:docMk/>
            <pc:sldMk cId="3814865764" sldId="256"/>
            <ac:cxnSpMk id="124" creationId="{FEEF3944-88E9-86C3-3037-5CEA12C8EB96}"/>
          </ac:cxnSpMkLst>
        </pc:cxnChg>
      </pc:sldChg>
    </pc:docChg>
  </pc:docChgLst>
  <pc:docChgLst>
    <pc:chgData name="Markus Gutjahr" userId="99419d084e7949e4" providerId="LiveId" clId="{C51EBC5D-2DD8-4837-A829-62C6B65ED39D}"/>
    <pc:docChg chg="delSld">
      <pc:chgData name="Markus Gutjahr" userId="99419d084e7949e4" providerId="LiveId" clId="{C51EBC5D-2DD8-4837-A829-62C6B65ED39D}" dt="2024-02-19T15:17:07.697" v="23" actId="47"/>
      <pc:docMkLst>
        <pc:docMk/>
      </pc:docMkLst>
      <pc:sldChg chg="del">
        <pc:chgData name="Markus Gutjahr" userId="99419d084e7949e4" providerId="LiveId" clId="{C51EBC5D-2DD8-4837-A829-62C6B65ED39D}" dt="2024-02-19T15:16:58.717" v="13" actId="47"/>
        <pc:sldMkLst>
          <pc:docMk/>
          <pc:sldMk cId="3814865764" sldId="256"/>
        </pc:sldMkLst>
      </pc:sldChg>
      <pc:sldChg chg="del">
        <pc:chgData name="Markus Gutjahr" userId="99419d084e7949e4" providerId="LiveId" clId="{C51EBC5D-2DD8-4837-A829-62C6B65ED39D}" dt="2024-02-19T15:16:56.878" v="6" actId="47"/>
        <pc:sldMkLst>
          <pc:docMk/>
          <pc:sldMk cId="611116549" sldId="257"/>
        </pc:sldMkLst>
      </pc:sldChg>
      <pc:sldChg chg="del">
        <pc:chgData name="Markus Gutjahr" userId="99419d084e7949e4" providerId="LiveId" clId="{C51EBC5D-2DD8-4837-A829-62C6B65ED39D}" dt="2024-02-19T15:16:55.814" v="1" actId="47"/>
        <pc:sldMkLst>
          <pc:docMk/>
          <pc:sldMk cId="883313409" sldId="258"/>
        </pc:sldMkLst>
      </pc:sldChg>
      <pc:sldChg chg="del">
        <pc:chgData name="Markus Gutjahr" userId="99419d084e7949e4" providerId="LiveId" clId="{C51EBC5D-2DD8-4837-A829-62C6B65ED39D}" dt="2024-02-19T15:16:56.995" v="7" actId="47"/>
        <pc:sldMkLst>
          <pc:docMk/>
          <pc:sldMk cId="4036634489" sldId="259"/>
        </pc:sldMkLst>
      </pc:sldChg>
      <pc:sldChg chg="del">
        <pc:chgData name="Markus Gutjahr" userId="99419d084e7949e4" providerId="LiveId" clId="{C51EBC5D-2DD8-4837-A829-62C6B65ED39D}" dt="2024-02-19T15:16:56.331" v="4" actId="47"/>
        <pc:sldMkLst>
          <pc:docMk/>
          <pc:sldMk cId="3525686123" sldId="260"/>
        </pc:sldMkLst>
      </pc:sldChg>
      <pc:sldChg chg="del">
        <pc:chgData name="Markus Gutjahr" userId="99419d084e7949e4" providerId="LiveId" clId="{C51EBC5D-2DD8-4837-A829-62C6B65ED39D}" dt="2024-02-19T15:16:56.163" v="3" actId="47"/>
        <pc:sldMkLst>
          <pc:docMk/>
          <pc:sldMk cId="997436513" sldId="262"/>
        </pc:sldMkLst>
      </pc:sldChg>
      <pc:sldChg chg="del">
        <pc:chgData name="Markus Gutjahr" userId="99419d084e7949e4" providerId="LiveId" clId="{C51EBC5D-2DD8-4837-A829-62C6B65ED39D}" dt="2024-02-19T15:16:55.977" v="2" actId="47"/>
        <pc:sldMkLst>
          <pc:docMk/>
          <pc:sldMk cId="422110924" sldId="263"/>
        </pc:sldMkLst>
      </pc:sldChg>
      <pc:sldChg chg="del">
        <pc:chgData name="Markus Gutjahr" userId="99419d084e7949e4" providerId="LiveId" clId="{C51EBC5D-2DD8-4837-A829-62C6B65ED39D}" dt="2024-02-19T15:16:57.272" v="9" actId="47"/>
        <pc:sldMkLst>
          <pc:docMk/>
          <pc:sldMk cId="709814039" sldId="264"/>
        </pc:sldMkLst>
      </pc:sldChg>
      <pc:sldChg chg="del">
        <pc:chgData name="Markus Gutjahr" userId="99419d084e7949e4" providerId="LiveId" clId="{C51EBC5D-2DD8-4837-A829-62C6B65ED39D}" dt="2024-02-19T15:16:57.526" v="10" actId="47"/>
        <pc:sldMkLst>
          <pc:docMk/>
          <pc:sldMk cId="4100915736" sldId="265"/>
        </pc:sldMkLst>
      </pc:sldChg>
      <pc:sldChg chg="del">
        <pc:chgData name="Markus Gutjahr" userId="99419d084e7949e4" providerId="LiveId" clId="{C51EBC5D-2DD8-4837-A829-62C6B65ED39D}" dt="2024-02-19T15:16:57.127" v="8" actId="47"/>
        <pc:sldMkLst>
          <pc:docMk/>
          <pc:sldMk cId="662886940" sldId="266"/>
        </pc:sldMkLst>
      </pc:sldChg>
      <pc:sldChg chg="del">
        <pc:chgData name="Markus Gutjahr" userId="99419d084e7949e4" providerId="LiveId" clId="{C51EBC5D-2DD8-4837-A829-62C6B65ED39D}" dt="2024-02-19T15:16:57.977" v="11" actId="47"/>
        <pc:sldMkLst>
          <pc:docMk/>
          <pc:sldMk cId="621913577" sldId="267"/>
        </pc:sldMkLst>
      </pc:sldChg>
      <pc:sldChg chg="del">
        <pc:chgData name="Markus Gutjahr" userId="99419d084e7949e4" providerId="LiveId" clId="{C51EBC5D-2DD8-4837-A829-62C6B65ED39D}" dt="2024-02-19T15:16:58.319" v="12" actId="47"/>
        <pc:sldMkLst>
          <pc:docMk/>
          <pc:sldMk cId="4283540964" sldId="268"/>
        </pc:sldMkLst>
      </pc:sldChg>
      <pc:sldChg chg="del">
        <pc:chgData name="Markus Gutjahr" userId="99419d084e7949e4" providerId="LiveId" clId="{C51EBC5D-2DD8-4837-A829-62C6B65ED39D}" dt="2024-02-19T15:16:56.723" v="5" actId="47"/>
        <pc:sldMkLst>
          <pc:docMk/>
          <pc:sldMk cId="2803429417" sldId="269"/>
        </pc:sldMkLst>
      </pc:sldChg>
      <pc:sldChg chg="del">
        <pc:chgData name="Markus Gutjahr" userId="99419d084e7949e4" providerId="LiveId" clId="{C51EBC5D-2DD8-4837-A829-62C6B65ED39D}" dt="2024-02-19T15:16:55.636" v="0" actId="47"/>
        <pc:sldMkLst>
          <pc:docMk/>
          <pc:sldMk cId="2974121399" sldId="270"/>
        </pc:sldMkLst>
      </pc:sldChg>
      <pc:sldChg chg="del">
        <pc:chgData name="Markus Gutjahr" userId="99419d084e7949e4" providerId="LiveId" clId="{C51EBC5D-2DD8-4837-A829-62C6B65ED39D}" dt="2024-02-19T15:17:07.697" v="23" actId="47"/>
        <pc:sldMkLst>
          <pc:docMk/>
          <pc:sldMk cId="3500324446" sldId="293"/>
        </pc:sldMkLst>
      </pc:sldChg>
      <pc:sldChg chg="del">
        <pc:chgData name="Markus Gutjahr" userId="99419d084e7949e4" providerId="LiveId" clId="{C51EBC5D-2DD8-4837-A829-62C6B65ED39D}" dt="2024-02-19T15:17:05.526" v="22" actId="47"/>
        <pc:sldMkLst>
          <pc:docMk/>
          <pc:sldMk cId="3461738733" sldId="294"/>
        </pc:sldMkLst>
      </pc:sldChg>
      <pc:sldChg chg="del">
        <pc:chgData name="Markus Gutjahr" userId="99419d084e7949e4" providerId="LiveId" clId="{C51EBC5D-2DD8-4837-A829-62C6B65ED39D}" dt="2024-02-19T15:17:03.813" v="14" actId="47"/>
        <pc:sldMkLst>
          <pc:docMk/>
          <pc:sldMk cId="1235654340" sldId="295"/>
        </pc:sldMkLst>
      </pc:sldChg>
      <pc:sldChg chg="del">
        <pc:chgData name="Markus Gutjahr" userId="99419d084e7949e4" providerId="LiveId" clId="{C51EBC5D-2DD8-4837-A829-62C6B65ED39D}" dt="2024-02-19T15:17:04.103" v="15" actId="47"/>
        <pc:sldMkLst>
          <pc:docMk/>
          <pc:sldMk cId="3523153665" sldId="296"/>
        </pc:sldMkLst>
      </pc:sldChg>
      <pc:sldChg chg="del">
        <pc:chgData name="Markus Gutjahr" userId="99419d084e7949e4" providerId="LiveId" clId="{C51EBC5D-2DD8-4837-A829-62C6B65ED39D}" dt="2024-02-19T15:17:04.388" v="16" actId="47"/>
        <pc:sldMkLst>
          <pc:docMk/>
          <pc:sldMk cId="3914508987" sldId="297"/>
        </pc:sldMkLst>
      </pc:sldChg>
      <pc:sldChg chg="del">
        <pc:chgData name="Markus Gutjahr" userId="99419d084e7949e4" providerId="LiveId" clId="{C51EBC5D-2DD8-4837-A829-62C6B65ED39D}" dt="2024-02-19T15:17:04.608" v="17" actId="47"/>
        <pc:sldMkLst>
          <pc:docMk/>
          <pc:sldMk cId="3834037384" sldId="298"/>
        </pc:sldMkLst>
      </pc:sldChg>
      <pc:sldChg chg="del">
        <pc:chgData name="Markus Gutjahr" userId="99419d084e7949e4" providerId="LiveId" clId="{C51EBC5D-2DD8-4837-A829-62C6B65ED39D}" dt="2024-02-19T15:17:04.798" v="18" actId="47"/>
        <pc:sldMkLst>
          <pc:docMk/>
          <pc:sldMk cId="1730577360" sldId="299"/>
        </pc:sldMkLst>
      </pc:sldChg>
      <pc:sldChg chg="del">
        <pc:chgData name="Markus Gutjahr" userId="99419d084e7949e4" providerId="LiveId" clId="{C51EBC5D-2DD8-4837-A829-62C6B65ED39D}" dt="2024-02-19T15:17:04.978" v="19" actId="47"/>
        <pc:sldMkLst>
          <pc:docMk/>
          <pc:sldMk cId="3665260432" sldId="300"/>
        </pc:sldMkLst>
      </pc:sldChg>
      <pc:sldChg chg="del">
        <pc:chgData name="Markus Gutjahr" userId="99419d084e7949e4" providerId="LiveId" clId="{C51EBC5D-2DD8-4837-A829-62C6B65ED39D}" dt="2024-02-19T15:17:05.156" v="20" actId="47"/>
        <pc:sldMkLst>
          <pc:docMk/>
          <pc:sldMk cId="2005316201" sldId="301"/>
        </pc:sldMkLst>
      </pc:sldChg>
      <pc:sldChg chg="del">
        <pc:chgData name="Markus Gutjahr" userId="99419d084e7949e4" providerId="LiveId" clId="{C51EBC5D-2DD8-4837-A829-62C6B65ED39D}" dt="2024-02-19T15:17:05.348" v="21" actId="47"/>
        <pc:sldMkLst>
          <pc:docMk/>
          <pc:sldMk cId="1594046038" sldId="302"/>
        </pc:sldMkLst>
      </pc:sldChg>
    </pc:docChg>
  </pc:docChgLst>
  <pc:docChgLst>
    <pc:chgData name="Leonard Müller" userId="f187af6f-cff3-4ca5-9411-46bd44eafc1a" providerId="ADAL" clId="{4F40A6F9-FB5D-4D1B-A443-BD1B6EACD6FC}"/>
    <pc:docChg chg="custSel modSld">
      <pc:chgData name="Leonard Müller" userId="f187af6f-cff3-4ca5-9411-46bd44eafc1a" providerId="ADAL" clId="{4F40A6F9-FB5D-4D1B-A443-BD1B6EACD6FC}" dt="2023-01-11T15:22:22.541" v="1"/>
      <pc:docMkLst>
        <pc:docMk/>
      </pc:docMkLst>
      <pc:sldChg chg="addSp delSp modSp mod">
        <pc:chgData name="Leonard Müller" userId="f187af6f-cff3-4ca5-9411-46bd44eafc1a" providerId="ADAL" clId="{4F40A6F9-FB5D-4D1B-A443-BD1B6EACD6FC}" dt="2023-01-11T15:22:22.541" v="1"/>
        <pc:sldMkLst>
          <pc:docMk/>
          <pc:sldMk cId="709814039" sldId="264"/>
        </pc:sldMkLst>
        <pc:spChg chg="add del mod">
          <ac:chgData name="Leonard Müller" userId="f187af6f-cff3-4ca5-9411-46bd44eafc1a" providerId="ADAL" clId="{4F40A6F9-FB5D-4D1B-A443-BD1B6EACD6FC}" dt="2023-01-11T15:22:22.541" v="1"/>
          <ac:spMkLst>
            <pc:docMk/>
            <pc:sldMk cId="709814039" sldId="264"/>
            <ac:spMk id="5" creationId="{AC20EC15-5A6C-589C-E203-09113275BE5F}"/>
          </ac:spMkLst>
        </pc:spChg>
        <pc:picChg chg="del">
          <ac:chgData name="Leonard Müller" userId="f187af6f-cff3-4ca5-9411-46bd44eafc1a" providerId="ADAL" clId="{4F40A6F9-FB5D-4D1B-A443-BD1B6EACD6FC}" dt="2023-01-11T15:21:52.043" v="0" actId="478"/>
          <ac:picMkLst>
            <pc:docMk/>
            <pc:sldMk cId="709814039" sldId="264"/>
            <ac:picMk id="4" creationId="{4DD96058-14E4-695C-4EDF-C7A5C0006883}"/>
          </ac:picMkLst>
        </pc:picChg>
        <pc:picChg chg="add mod">
          <ac:chgData name="Leonard Müller" userId="f187af6f-cff3-4ca5-9411-46bd44eafc1a" providerId="ADAL" clId="{4F40A6F9-FB5D-4D1B-A443-BD1B6EACD6FC}" dt="2023-01-11T15:22:22.541" v="1"/>
          <ac:picMkLst>
            <pc:docMk/>
            <pc:sldMk cId="709814039" sldId="264"/>
            <ac:picMk id="6" creationId="{76DDC06A-1709-48BF-2341-4379D7485E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4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6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4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7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61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9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15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95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97EC99-028D-4700-B90A-031CA4F80532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EA42681-5434-44A7-A8A6-A11C43CD8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FADCD1-46BD-2C7E-1E59-E8ACF95C0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de-DE" sz="8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Fallstudie Pflegedienst</a:t>
            </a:r>
            <a:endParaRPr lang="de-DE" sz="59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E124A6A-36AF-64A4-D53E-743D67476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08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-1" y="0"/>
            <a:ext cx="483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Nach der Erweiterung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1FCFA27-FB55-55FE-CD92-2BE1F5C1C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68" b="74993"/>
          <a:stretch/>
        </p:blipFill>
        <p:spPr>
          <a:xfrm>
            <a:off x="5908708" y="2060491"/>
            <a:ext cx="3940142" cy="47975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8B4D9E1-D185-BAE7-4C30-31706B31F3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29" b="74993"/>
          <a:stretch/>
        </p:blipFill>
        <p:spPr>
          <a:xfrm>
            <a:off x="975124" y="2060491"/>
            <a:ext cx="2615402" cy="4797509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BAA746A-5590-ACCE-5A5D-F8A519712923}"/>
              </a:ext>
            </a:extLst>
          </p:cNvPr>
          <p:cNvCxnSpPr>
            <a:cxnSpLocks/>
          </p:cNvCxnSpPr>
          <p:nvPr/>
        </p:nvCxnSpPr>
        <p:spPr>
          <a:xfrm>
            <a:off x="3025140" y="2555682"/>
            <a:ext cx="280990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63A7D-0256-CBBE-6AE0-06287CEB9970}"/>
              </a:ext>
            </a:extLst>
          </p:cNvPr>
          <p:cNvCxnSpPr>
            <a:cxnSpLocks/>
          </p:cNvCxnSpPr>
          <p:nvPr/>
        </p:nvCxnSpPr>
        <p:spPr>
          <a:xfrm>
            <a:off x="1958975" y="3587750"/>
            <a:ext cx="9048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7A3CB31-6ED4-153D-0D23-F5D06B3B6DCC}"/>
              </a:ext>
            </a:extLst>
          </p:cNvPr>
          <p:cNvCxnSpPr>
            <a:cxnSpLocks/>
          </p:cNvCxnSpPr>
          <p:nvPr/>
        </p:nvCxnSpPr>
        <p:spPr>
          <a:xfrm>
            <a:off x="1203325" y="3819525"/>
            <a:ext cx="14890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B25352F-E8BA-3EBD-E293-7543F0762E28}"/>
              </a:ext>
            </a:extLst>
          </p:cNvPr>
          <p:cNvCxnSpPr>
            <a:cxnSpLocks/>
          </p:cNvCxnSpPr>
          <p:nvPr/>
        </p:nvCxnSpPr>
        <p:spPr>
          <a:xfrm>
            <a:off x="1111250" y="4064000"/>
            <a:ext cx="16827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1495A4B-437D-E4DC-E5DC-2B564E7CCF79}"/>
              </a:ext>
            </a:extLst>
          </p:cNvPr>
          <p:cNvCxnSpPr>
            <a:cxnSpLocks/>
          </p:cNvCxnSpPr>
          <p:nvPr/>
        </p:nvCxnSpPr>
        <p:spPr>
          <a:xfrm>
            <a:off x="1342390" y="4295775"/>
            <a:ext cx="123571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9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-1" y="0"/>
            <a:ext cx="483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Nach der Erweiterung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7803D4B-91C4-2277-3F64-283AFDFEF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8"/>
          <a:stretch/>
        </p:blipFill>
        <p:spPr>
          <a:xfrm>
            <a:off x="721567" y="1184617"/>
            <a:ext cx="7877175" cy="56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-1" y="0"/>
            <a:ext cx="483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Nach der Erweiterung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1FB5813-7042-5AA1-8A87-966E733FB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8"/>
          <a:stretch/>
        </p:blipFill>
        <p:spPr>
          <a:xfrm>
            <a:off x="721568" y="1184619"/>
            <a:ext cx="7877175" cy="56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-1" y="0"/>
            <a:ext cx="483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Nach der Erweiterung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34C04D-18A6-06D6-79F9-772F2A4DA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8"/>
          <a:stretch/>
        </p:blipFill>
        <p:spPr>
          <a:xfrm>
            <a:off x="721568" y="1184619"/>
            <a:ext cx="7877175" cy="56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-1" y="0"/>
            <a:ext cx="483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Nach der Erweiterung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81A6F6-C9DD-D4C9-E8CB-7D4B91197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8"/>
          <a:stretch/>
        </p:blipFill>
        <p:spPr>
          <a:xfrm>
            <a:off x="721568" y="1184619"/>
            <a:ext cx="7877175" cy="56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-1" y="0"/>
            <a:ext cx="483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Nach der Erweiterung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F5CF7B-9A60-B98B-DB0A-2129330C8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5"/>
          <a:stretch/>
        </p:blipFill>
        <p:spPr>
          <a:xfrm>
            <a:off x="748070" y="707886"/>
            <a:ext cx="7562088" cy="6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7C70F-DEDF-2FAB-89D7-5F1D1798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1268076" cy="1295401"/>
          </a:xfrm>
        </p:spPr>
        <p:txBody>
          <a:bodyPr>
            <a:normAutofit/>
          </a:bodyPr>
          <a:lstStyle/>
          <a:p>
            <a:r>
              <a:rPr lang="de-DE" u="sng" dirty="0"/>
              <a:t>Fallbeispiel Frage 2:</a:t>
            </a:r>
            <a:r>
              <a:rPr lang="de-DE" dirty="0"/>
              <a:t> </a:t>
            </a:r>
            <a:r>
              <a:rPr lang="de-DE" sz="4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Wie alt ist der durchschnittliche Patient?</a:t>
            </a:r>
            <a:r>
              <a:rPr lang="de-DE" sz="4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endParaRPr lang="de-D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28415CA-353B-305B-E642-DC6EF242D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3" y="2007327"/>
            <a:ext cx="11034709" cy="884315"/>
          </a:xfr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CE4E7F-AF03-7173-D175-3853912C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38671"/>
            <a:ext cx="3586349" cy="13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8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7C70F-DEDF-2FAB-89D7-5F1D1798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1268076" cy="1295401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Eigene Frage 2:</a:t>
            </a:r>
            <a:r>
              <a:rPr lang="de-DE" dirty="0"/>
              <a:t> </a:t>
            </a:r>
            <a:r>
              <a:rPr lang="de-DE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Wie lange dauerte der längste Einsatz des letzten Jahres und wer war daran beteiligt?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9C345D-B1B6-35C3-0F95-36F85AA4D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3" y="1514475"/>
            <a:ext cx="10705302" cy="3371850"/>
          </a:xfr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29E459-334A-FDD0-9044-D4E0909A9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9274"/>
            <a:ext cx="10046248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487AC-5C4D-08A9-9445-86AE1C69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133350"/>
            <a:ext cx="9692640" cy="757872"/>
          </a:xfrm>
        </p:spPr>
        <p:txBody>
          <a:bodyPr>
            <a:normAutofit fontScale="90000"/>
          </a:bodyPr>
          <a:lstStyle/>
          <a:p>
            <a:r>
              <a:rPr lang="de-DE" sz="5400" dirty="0"/>
              <a:t>Trigger</a:t>
            </a:r>
            <a:endParaRPr lang="de-DE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0A3768-81BF-8CDA-EA5F-C433D9A8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7" y="962025"/>
            <a:ext cx="9905689" cy="5895975"/>
          </a:xfrm>
        </p:spPr>
      </p:pic>
    </p:spTree>
    <p:extLst>
      <p:ext uri="{BB962C8B-B14F-4D97-AF65-F5344CB8AC3E}">
        <p14:creationId xmlns:p14="http://schemas.microsoft.com/office/powerpoint/2010/main" val="303363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79B48-6C9A-8AD2-E324-D7ADEAD2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" y="85724"/>
            <a:ext cx="9692640" cy="729297"/>
          </a:xfrm>
        </p:spPr>
        <p:txBody>
          <a:bodyPr>
            <a:normAutofit fontScale="90000"/>
          </a:bodyPr>
          <a:lstStyle/>
          <a:p>
            <a:r>
              <a:rPr lang="de-DE" sz="4900" dirty="0" err="1"/>
              <a:t>Stored</a:t>
            </a:r>
            <a:r>
              <a:rPr lang="de-DE" sz="4900" dirty="0"/>
              <a:t> </a:t>
            </a:r>
            <a:r>
              <a:rPr lang="de-DE" sz="4900" dirty="0" err="1"/>
              <a:t>Procedure</a:t>
            </a:r>
            <a:endParaRPr lang="de-DE" sz="49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22EC9E-DCE7-BED8-7C61-246D6119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6" y="1162321"/>
            <a:ext cx="10939116" cy="466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6CF2B5-DFFC-FF03-97D9-9AC748D80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7"/>
          <a:stretch/>
        </p:blipFill>
        <p:spPr>
          <a:xfrm>
            <a:off x="581975" y="2474257"/>
            <a:ext cx="5514023" cy="43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9AC81C-5F85-4CFB-BB60-08F90DE6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3"/>
          <a:stretch/>
        </p:blipFill>
        <p:spPr>
          <a:xfrm>
            <a:off x="581975" y="1477843"/>
            <a:ext cx="5514023" cy="53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FD3B4BE-CEB0-79FF-762F-C3602157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3"/>
          <a:stretch/>
        </p:blipFill>
        <p:spPr>
          <a:xfrm>
            <a:off x="581976" y="1477843"/>
            <a:ext cx="5514023" cy="53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8D7A83A-F5BA-8DE6-6D65-F80EED4F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3"/>
          <a:stretch/>
        </p:blipFill>
        <p:spPr>
          <a:xfrm>
            <a:off x="581976" y="1477845"/>
            <a:ext cx="5514023" cy="53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5AA024-47F9-0B72-C7B9-2CA32093F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8" b="31039"/>
          <a:stretch/>
        </p:blipFill>
        <p:spPr>
          <a:xfrm>
            <a:off x="581976" y="1483003"/>
            <a:ext cx="9005777" cy="53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1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D4BCC7-009D-F318-AC41-94ED37FD6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3" b="32223"/>
          <a:stretch/>
        </p:blipFill>
        <p:spPr>
          <a:xfrm>
            <a:off x="581978" y="1481090"/>
            <a:ext cx="10148776" cy="52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1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8BB20C-1068-34B1-16F6-BFB37D62F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07" b="31680"/>
          <a:stretch/>
        </p:blipFill>
        <p:spPr>
          <a:xfrm>
            <a:off x="581978" y="1479175"/>
            <a:ext cx="9637788" cy="5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63272DE-C850-BBA2-76A7-98F989DC44FE}"/>
              </a:ext>
            </a:extLst>
          </p:cNvPr>
          <p:cNvSpPr txBox="1"/>
          <p:nvPr/>
        </p:nvSpPr>
        <p:spPr>
          <a:xfrm>
            <a:off x="0" y="0"/>
            <a:ext cx="437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Vor der Erweiterung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A92375E-1522-CA80-2EF9-FD17BEF77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7" b="22719"/>
          <a:stretch/>
        </p:blipFill>
        <p:spPr>
          <a:xfrm>
            <a:off x="581977" y="780707"/>
            <a:ext cx="10047923" cy="60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4905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Benutzerdefiniert 7">
      <a:dk1>
        <a:srgbClr val="000000"/>
      </a:dk1>
      <a:lt1>
        <a:srgbClr val="FFFFFF"/>
      </a:lt1>
      <a:dk2>
        <a:srgbClr val="7ACE14"/>
      </a:dk2>
      <a:lt2>
        <a:srgbClr val="D6D3CC"/>
      </a:lt2>
      <a:accent1>
        <a:srgbClr val="6F6F74"/>
      </a:accent1>
      <a:accent2>
        <a:srgbClr val="92A9B9"/>
      </a:accent2>
      <a:accent3>
        <a:srgbClr val="80BA24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Benutzerdefiniert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77</Words>
  <Application>Microsoft Office PowerPoint</Application>
  <PresentationFormat>Breitbild</PresentationFormat>
  <Paragraphs>19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 Light</vt:lpstr>
      <vt:lpstr>Wingdings 2</vt:lpstr>
      <vt:lpstr>Aussicht</vt:lpstr>
      <vt:lpstr>Fallstudie Pflegedienst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Fallbeispiel Frage 2: Wie alt ist der durchschnittliche Patient? </vt:lpstr>
      <vt:lpstr>Eigene Frage 2: Wie lange dauerte der längste Einsatz des letzten Jahres und wer war daran beteiligt?</vt:lpstr>
      <vt:lpstr>Trigger</vt:lpstr>
      <vt:lpstr>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SERM</dc:title>
  <dc:creator>Leonard Felix Müller</dc:creator>
  <cp:lastModifiedBy>Markus Gutjahr</cp:lastModifiedBy>
  <cp:revision>15</cp:revision>
  <dcterms:created xsi:type="dcterms:W3CDTF">2022-11-03T10:29:22Z</dcterms:created>
  <dcterms:modified xsi:type="dcterms:W3CDTF">2024-02-19T15:17:09Z</dcterms:modified>
</cp:coreProperties>
</file>