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ldrich"/>
      <p:regular r:id="rId17"/>
    </p:embeddedFont>
    <p:embeddedFont>
      <p:font typeface="Anaheim"/>
      <p:regular r:id="rId18"/>
    </p:embeddedFont>
    <p:embeddedFont>
      <p:font typeface="Bebas Neue"/>
      <p:regular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BgFvEqWOIB2VtKKFamvz3tHyJ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22" Type="http://schemas.openxmlformats.org/officeDocument/2006/relationships/font" Target="fonts/DMSans-italic.fntdata"/><Relationship Id="rId21" Type="http://schemas.openxmlformats.org/officeDocument/2006/relationships/font" Target="fonts/DMSans-bold.fntdata"/><Relationship Id="rId24" Type="http://customschemas.google.com/relationships/presentationmetadata" Target="metadata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ldrich-regular.fntdata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5" name="Shape 4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6" name="Google Shape;477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7" name="Google Shape;47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8" name="Shape 4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9" name="Google Shape;4869;g29d0d2b715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0" name="Google Shape;4870;g29d0d2b715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8" name="Shape 4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9" name="Google Shape;4879;g29d0d2b71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0" name="Google Shape;4880;g29d0d2b71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5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g29d177aa9a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7" name="Google Shape;4887;g29d177aa9a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29d0d2b71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29d0d2b71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8" name="Shape 4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9" name="Google Shape;4789;g29d177aa9a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0" name="Google Shape;4790;g29d177aa9a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4" name="Shape 4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Google Shape;4795;g29d0d2b71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6" name="Google Shape;4796;g29d0d2b71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9" name="Shape 4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0" name="Google Shape;4810;g29d0d2b71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1" name="Google Shape;4811;g29d0d2b71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4" name="Shape 4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5" name="Google Shape;4835;g29d177aa9a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6" name="Google Shape;4836;g29d177aa9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3" name="Shape 4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4" name="Google Shape;4844;g29d177aa9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5" name="Google Shape;4845;g29d177aa9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1" name="Shape 4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" name="Google Shape;4852;g29d0d2b71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3" name="Google Shape;4853;g29d0d2b71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0" name="Shape 4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1" name="Google Shape;4861;g29d0d2b71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2" name="Google Shape;4862;g29d0d2b71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8"/>
          <p:cNvSpPr/>
          <p:nvPr/>
        </p:nvSpPr>
        <p:spPr>
          <a:xfrm>
            <a:off x="909424" y="2623200"/>
            <a:ext cx="7781197" cy="135049"/>
          </a:xfrm>
          <a:custGeom>
            <a:rect b="b" l="l" r="r" t="t"/>
            <a:pathLst>
              <a:path extrusionOk="0" h="1311" w="187183">
                <a:moveTo>
                  <a:pt x="0" y="0"/>
                </a:moveTo>
                <a:lnTo>
                  <a:pt x="0" y="1311"/>
                </a:lnTo>
                <a:lnTo>
                  <a:pt x="187183" y="1311"/>
                </a:lnTo>
                <a:lnTo>
                  <a:pt x="1871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8"/>
          <p:cNvSpPr/>
          <p:nvPr/>
        </p:nvSpPr>
        <p:spPr>
          <a:xfrm>
            <a:off x="50" y="3063846"/>
            <a:ext cx="1784708" cy="73026"/>
          </a:xfrm>
          <a:custGeom>
            <a:rect b="b" l="l" r="r" t="t"/>
            <a:pathLst>
              <a:path extrusionOk="0" h="789" w="39669">
                <a:moveTo>
                  <a:pt x="1" y="1"/>
                </a:moveTo>
                <a:lnTo>
                  <a:pt x="1" y="788"/>
                </a:lnTo>
                <a:lnTo>
                  <a:pt x="39669" y="788"/>
                </a:lnTo>
                <a:lnTo>
                  <a:pt x="3966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8"/>
          <p:cNvSpPr/>
          <p:nvPr/>
        </p:nvSpPr>
        <p:spPr>
          <a:xfrm>
            <a:off x="1784725" y="2678425"/>
            <a:ext cx="6451767" cy="224876"/>
          </a:xfrm>
          <a:custGeom>
            <a:rect b="b" l="l" r="r" t="t"/>
            <a:pathLst>
              <a:path extrusionOk="0" h="1053" w="152317">
                <a:moveTo>
                  <a:pt x="1" y="0"/>
                </a:moveTo>
                <a:lnTo>
                  <a:pt x="1" y="1052"/>
                </a:lnTo>
                <a:lnTo>
                  <a:pt x="152316" y="1052"/>
                </a:lnTo>
                <a:lnTo>
                  <a:pt x="1523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58"/>
          <p:cNvGrpSpPr/>
          <p:nvPr/>
        </p:nvGrpSpPr>
        <p:grpSpPr>
          <a:xfrm>
            <a:off x="-208904" y="3442474"/>
            <a:ext cx="4741741" cy="1141557"/>
            <a:chOff x="2172833" y="1371669"/>
            <a:chExt cx="6637375" cy="1597925"/>
          </a:xfrm>
        </p:grpSpPr>
        <p:sp>
          <p:nvSpPr>
            <p:cNvPr id="13" name="Google Shape;13;p58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8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8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8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8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8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8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8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8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8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8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8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8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8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8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8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8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8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8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8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8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8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8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8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8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8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8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8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8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8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8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8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8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8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8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8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8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8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8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8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8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8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8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8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8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8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8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8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8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8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8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8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8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8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8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8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8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8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8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8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8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8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8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8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8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8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8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8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8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8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8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8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8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8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8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8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8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8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8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8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8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8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8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8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8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8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8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8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8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8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58"/>
          <p:cNvGrpSpPr/>
          <p:nvPr/>
        </p:nvGrpSpPr>
        <p:grpSpPr>
          <a:xfrm>
            <a:off x="4532828" y="797406"/>
            <a:ext cx="4741741" cy="1141557"/>
            <a:chOff x="2172833" y="1371669"/>
            <a:chExt cx="6637375" cy="1597925"/>
          </a:xfrm>
        </p:grpSpPr>
        <p:sp>
          <p:nvSpPr>
            <p:cNvPr id="104" name="Google Shape;104;p58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8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8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8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8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8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8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8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8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8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8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8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8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8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8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8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8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8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8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8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8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8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8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8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8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8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8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8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8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8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8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8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8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8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8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8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8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8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8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8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8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8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8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8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8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8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8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8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8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8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8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8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8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8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8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8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8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8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8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8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8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8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8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8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8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8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8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8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8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8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8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8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8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8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8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8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8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8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8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8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8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8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8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8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8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8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8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8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8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8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58"/>
          <p:cNvGrpSpPr/>
          <p:nvPr/>
        </p:nvGrpSpPr>
        <p:grpSpPr>
          <a:xfrm>
            <a:off x="-64875" y="901798"/>
            <a:ext cx="9273757" cy="3339924"/>
            <a:chOff x="-61450" y="945260"/>
            <a:chExt cx="9273757" cy="3339924"/>
          </a:xfrm>
        </p:grpSpPr>
        <p:sp>
          <p:nvSpPr>
            <p:cNvPr id="195" name="Google Shape;195;p58"/>
            <p:cNvSpPr/>
            <p:nvPr/>
          </p:nvSpPr>
          <p:spPr>
            <a:xfrm>
              <a:off x="4812943" y="3362064"/>
              <a:ext cx="3635417" cy="10985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8"/>
            <p:cNvSpPr/>
            <p:nvPr/>
          </p:nvSpPr>
          <p:spPr>
            <a:xfrm>
              <a:off x="6587972" y="1534067"/>
              <a:ext cx="2327625" cy="274879"/>
            </a:xfrm>
            <a:custGeom>
              <a:rect b="b" l="l" r="r" t="t"/>
              <a:pathLst>
                <a:path extrusionOk="0" h="1784" w="42504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8"/>
            <p:cNvSpPr/>
            <p:nvPr/>
          </p:nvSpPr>
          <p:spPr>
            <a:xfrm>
              <a:off x="269358" y="1534059"/>
              <a:ext cx="3197169" cy="104928"/>
            </a:xfrm>
            <a:custGeom>
              <a:rect b="b" l="l" r="r" t="t"/>
              <a:pathLst>
                <a:path extrusionOk="0" h="681" w="71064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8"/>
            <p:cNvSpPr/>
            <p:nvPr/>
          </p:nvSpPr>
          <p:spPr>
            <a:xfrm>
              <a:off x="3390556" y="945260"/>
              <a:ext cx="3840931" cy="177808"/>
            </a:xfrm>
            <a:custGeom>
              <a:rect b="b" l="l" r="r" t="t"/>
              <a:pathLst>
                <a:path extrusionOk="0" h="1154" w="85373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8"/>
            <p:cNvSpPr/>
            <p:nvPr/>
          </p:nvSpPr>
          <p:spPr>
            <a:xfrm>
              <a:off x="2944373" y="2488276"/>
              <a:ext cx="5459222" cy="324492"/>
            </a:xfrm>
            <a:custGeom>
              <a:rect b="b" l="l" r="r" t="t"/>
              <a:pathLst>
                <a:path extrusionOk="0" h="2106" w="121343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8"/>
            <p:cNvSpPr/>
            <p:nvPr/>
          </p:nvSpPr>
          <p:spPr>
            <a:xfrm>
              <a:off x="532684" y="2755297"/>
              <a:ext cx="6649477" cy="150690"/>
            </a:xfrm>
            <a:custGeom>
              <a:rect b="b" l="l" r="r" t="t"/>
              <a:pathLst>
                <a:path extrusionOk="0" h="978" w="147799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8"/>
            <p:cNvSpPr/>
            <p:nvPr/>
          </p:nvSpPr>
          <p:spPr>
            <a:xfrm>
              <a:off x="5592761" y="4122906"/>
              <a:ext cx="2259488" cy="162278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8"/>
            <p:cNvSpPr/>
            <p:nvPr/>
          </p:nvSpPr>
          <p:spPr>
            <a:xfrm>
              <a:off x="1784711" y="2185509"/>
              <a:ext cx="6852742" cy="162246"/>
            </a:xfrm>
            <a:custGeom>
              <a:rect b="b" l="l" r="r" t="t"/>
              <a:pathLst>
                <a:path extrusionOk="0" h="1053" w="152317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8"/>
            <p:cNvSpPr/>
            <p:nvPr/>
          </p:nvSpPr>
          <p:spPr>
            <a:xfrm>
              <a:off x="2364398" y="1108953"/>
              <a:ext cx="5687141" cy="130194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8"/>
            <p:cNvSpPr/>
            <p:nvPr/>
          </p:nvSpPr>
          <p:spPr>
            <a:xfrm>
              <a:off x="883336" y="1162318"/>
              <a:ext cx="2620892" cy="169950"/>
            </a:xfrm>
            <a:custGeom>
              <a:rect b="b" l="l" r="r" t="t"/>
              <a:pathLst>
                <a:path extrusionOk="0" h="1103" w="58255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8"/>
            <p:cNvSpPr/>
            <p:nvPr/>
          </p:nvSpPr>
          <p:spPr>
            <a:xfrm>
              <a:off x="405138" y="3697958"/>
              <a:ext cx="7887332" cy="31170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8"/>
            <p:cNvSpPr/>
            <p:nvPr/>
          </p:nvSpPr>
          <p:spPr>
            <a:xfrm>
              <a:off x="612900" y="4192091"/>
              <a:ext cx="2982342" cy="70400"/>
            </a:xfrm>
            <a:custGeom>
              <a:rect b="b" l="l" r="r" t="t"/>
              <a:pathLst>
                <a:path extrusionOk="0" h="574" w="66289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8"/>
            <p:cNvSpPr/>
            <p:nvPr/>
          </p:nvSpPr>
          <p:spPr>
            <a:xfrm>
              <a:off x="4469075" y="1180218"/>
              <a:ext cx="4743232" cy="224883"/>
            </a:xfrm>
            <a:custGeom>
              <a:rect b="b" l="l" r="r" t="t"/>
              <a:pathLst>
                <a:path extrusionOk="0" h="2181" w="10391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8"/>
            <p:cNvSpPr/>
            <p:nvPr/>
          </p:nvSpPr>
          <p:spPr>
            <a:xfrm>
              <a:off x="1844818" y="1231137"/>
              <a:ext cx="5019579" cy="327420"/>
            </a:xfrm>
            <a:custGeom>
              <a:rect b="b" l="l" r="r" t="t"/>
              <a:pathLst>
                <a:path extrusionOk="0" h="2125" w="111571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8"/>
            <p:cNvSpPr/>
            <p:nvPr/>
          </p:nvSpPr>
          <p:spPr>
            <a:xfrm>
              <a:off x="48" y="2314628"/>
              <a:ext cx="3156948" cy="97224"/>
            </a:xfrm>
            <a:custGeom>
              <a:rect b="b" l="l" r="r" t="t"/>
              <a:pathLst>
                <a:path extrusionOk="0" h="631" w="7017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8"/>
            <p:cNvSpPr/>
            <p:nvPr/>
          </p:nvSpPr>
          <p:spPr>
            <a:xfrm>
              <a:off x="28875" y="2396143"/>
              <a:ext cx="9115236" cy="104927"/>
            </a:xfrm>
            <a:custGeom>
              <a:rect b="b" l="l" r="r" t="t"/>
              <a:pathLst>
                <a:path extrusionOk="0" h="524" w="80623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8"/>
            <p:cNvSpPr/>
            <p:nvPr/>
          </p:nvSpPr>
          <p:spPr>
            <a:xfrm>
              <a:off x="818426" y="3256344"/>
              <a:ext cx="7941301" cy="169950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8"/>
            <p:cNvSpPr/>
            <p:nvPr/>
          </p:nvSpPr>
          <p:spPr>
            <a:xfrm>
              <a:off x="48" y="3694106"/>
              <a:ext cx="5208672" cy="113711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8"/>
            <p:cNvSpPr/>
            <p:nvPr/>
          </p:nvSpPr>
          <p:spPr>
            <a:xfrm>
              <a:off x="1467000" y="1023688"/>
              <a:ext cx="2128301" cy="97223"/>
            </a:xfrm>
            <a:custGeom>
              <a:rect b="b" l="l" r="r" t="t"/>
              <a:pathLst>
                <a:path extrusionOk="0" h="1179" w="47677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8"/>
            <p:cNvSpPr/>
            <p:nvPr/>
          </p:nvSpPr>
          <p:spPr>
            <a:xfrm>
              <a:off x="269350" y="4079810"/>
              <a:ext cx="8421363" cy="130189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8"/>
            <p:cNvSpPr/>
            <p:nvPr/>
          </p:nvSpPr>
          <p:spPr>
            <a:xfrm>
              <a:off x="818416" y="1687896"/>
              <a:ext cx="7680693" cy="416632"/>
            </a:xfrm>
            <a:custGeom>
              <a:rect b="b" l="l" r="r" t="t"/>
              <a:pathLst>
                <a:path extrusionOk="0" h="2704" w="17072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8"/>
            <p:cNvSpPr/>
            <p:nvPr/>
          </p:nvSpPr>
          <p:spPr>
            <a:xfrm>
              <a:off x="369675" y="3001819"/>
              <a:ext cx="7781369" cy="2633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8"/>
            <p:cNvSpPr/>
            <p:nvPr/>
          </p:nvSpPr>
          <p:spPr>
            <a:xfrm>
              <a:off x="561028" y="3415375"/>
              <a:ext cx="8448312" cy="295371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8"/>
            <p:cNvSpPr/>
            <p:nvPr/>
          </p:nvSpPr>
          <p:spPr>
            <a:xfrm>
              <a:off x="4138350" y="3936820"/>
              <a:ext cx="4403237" cy="162225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8"/>
            <p:cNvSpPr/>
            <p:nvPr/>
          </p:nvSpPr>
          <p:spPr>
            <a:xfrm>
              <a:off x="-61450" y="1638844"/>
              <a:ext cx="6649767" cy="170104"/>
            </a:xfrm>
            <a:custGeom>
              <a:rect b="b" l="l" r="r" t="t"/>
              <a:pathLst>
                <a:path extrusionOk="0" h="1104" w="140446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58"/>
          <p:cNvSpPr txBox="1"/>
          <p:nvPr>
            <p:ph type="ctrTitle"/>
          </p:nvPr>
        </p:nvSpPr>
        <p:spPr>
          <a:xfrm>
            <a:off x="1115475" y="1309500"/>
            <a:ext cx="6840300" cy="18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58"/>
          <p:cNvSpPr txBox="1"/>
          <p:nvPr>
            <p:ph idx="1" type="subTitle"/>
          </p:nvPr>
        </p:nvSpPr>
        <p:spPr>
          <a:xfrm>
            <a:off x="1115475" y="3147925"/>
            <a:ext cx="6840300" cy="6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22" name="Google Shape;222;p58"/>
          <p:cNvGrpSpPr/>
          <p:nvPr/>
        </p:nvGrpSpPr>
        <p:grpSpPr>
          <a:xfrm>
            <a:off x="382925" y="209200"/>
            <a:ext cx="330300" cy="330300"/>
            <a:chOff x="8483050" y="4608575"/>
            <a:chExt cx="330300" cy="330300"/>
          </a:xfrm>
        </p:grpSpPr>
        <p:sp>
          <p:nvSpPr>
            <p:cNvPr id="223" name="Google Shape;223;p58"/>
            <p:cNvSpPr/>
            <p:nvPr/>
          </p:nvSpPr>
          <p:spPr>
            <a:xfrm>
              <a:off x="8483050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58"/>
            <p:cNvCxnSpPr>
              <a:stCxn id="223" idx="1"/>
              <a:endCxn id="223" idx="5"/>
            </p:cNvCxnSpPr>
            <p:nvPr/>
          </p:nvCxnSpPr>
          <p:spPr>
            <a:xfrm>
              <a:off x="8531421" y="4656946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58"/>
            <p:cNvCxnSpPr>
              <a:stCxn id="223" idx="7"/>
              <a:endCxn id="223" idx="3"/>
            </p:cNvCxnSpPr>
            <p:nvPr/>
          </p:nvCxnSpPr>
          <p:spPr>
            <a:xfrm flipH="1">
              <a:off x="8531279" y="4656946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6" name="Google Shape;226;p58"/>
          <p:cNvGrpSpPr/>
          <p:nvPr/>
        </p:nvGrpSpPr>
        <p:grpSpPr>
          <a:xfrm rot="-5400000">
            <a:off x="3815759" y="-76227"/>
            <a:ext cx="246878" cy="901153"/>
            <a:chOff x="8534854" y="3053621"/>
            <a:chExt cx="230125" cy="830250"/>
          </a:xfrm>
        </p:grpSpPr>
        <p:cxnSp>
          <p:nvCxnSpPr>
            <p:cNvPr id="227" name="Google Shape;227;p58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58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58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58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58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2" name="Google Shape;232;p58"/>
          <p:cNvGrpSpPr/>
          <p:nvPr/>
        </p:nvGrpSpPr>
        <p:grpSpPr>
          <a:xfrm rot="5400000">
            <a:off x="1935918" y="-971783"/>
            <a:ext cx="246883" cy="2692269"/>
            <a:chOff x="8485340" y="3907478"/>
            <a:chExt cx="330366" cy="3614754"/>
          </a:xfrm>
        </p:grpSpPr>
        <p:grpSp>
          <p:nvGrpSpPr>
            <p:cNvPr id="233" name="Google Shape;233;p58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234" name="Google Shape;234;p58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58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36" name="Google Shape;236;p58"/>
            <p:cNvCxnSpPr>
              <a:stCxn id="223" idx="6"/>
            </p:cNvCxnSpPr>
            <p:nvPr/>
          </p:nvCxnSpPr>
          <p:spPr>
            <a:xfrm rot="-5400000">
              <a:off x="6847372" y="5719082"/>
              <a:ext cx="360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7" name="Google Shape;237;p58"/>
          <p:cNvGrpSpPr/>
          <p:nvPr/>
        </p:nvGrpSpPr>
        <p:grpSpPr>
          <a:xfrm>
            <a:off x="4472910" y="260041"/>
            <a:ext cx="228900" cy="228604"/>
            <a:chOff x="8536079" y="1884671"/>
            <a:chExt cx="228900" cy="250800"/>
          </a:xfrm>
        </p:grpSpPr>
        <p:cxnSp>
          <p:nvCxnSpPr>
            <p:cNvPr id="238" name="Google Shape;238;p58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58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40" name="Google Shape;240;p58"/>
          <p:cNvCxnSpPr/>
          <p:nvPr/>
        </p:nvCxnSpPr>
        <p:spPr>
          <a:xfrm rot="10800000">
            <a:off x="1606325" y="-19550"/>
            <a:ext cx="0" cy="39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1" name="Google Shape;241;p58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242" name="Google Shape;242;p58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58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244" name="Google Shape;244;p58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45" name="Google Shape;245;p58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6" name="Google Shape;246;p58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47" name="Google Shape;247;p58"/>
              <p:cNvCxnSpPr>
                <a:endCxn id="242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48" name="Google Shape;248;p58"/>
            <p:cNvCxnSpPr>
              <a:stCxn id="242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58"/>
            <p:cNvCxnSpPr>
              <a:stCxn id="250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58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8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8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58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0" name="Google Shape;1550;p67"/>
          <p:cNvSpPr txBox="1"/>
          <p:nvPr>
            <p:ph idx="1" type="subTitle"/>
          </p:nvPr>
        </p:nvSpPr>
        <p:spPr>
          <a:xfrm>
            <a:off x="1101175" y="21873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67"/>
          <p:cNvSpPr txBox="1"/>
          <p:nvPr>
            <p:ph idx="2" type="subTitle"/>
          </p:nvPr>
        </p:nvSpPr>
        <p:spPr>
          <a:xfrm>
            <a:off x="3578947" y="21873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2" name="Google Shape;1552;p67"/>
          <p:cNvSpPr txBox="1"/>
          <p:nvPr>
            <p:ph idx="3" type="subTitle"/>
          </p:nvPr>
        </p:nvSpPr>
        <p:spPr>
          <a:xfrm>
            <a:off x="1101175" y="39255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67"/>
          <p:cNvSpPr txBox="1"/>
          <p:nvPr>
            <p:ph idx="4" type="subTitle"/>
          </p:nvPr>
        </p:nvSpPr>
        <p:spPr>
          <a:xfrm>
            <a:off x="3578947" y="39255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4" name="Google Shape;1554;p67"/>
          <p:cNvSpPr txBox="1"/>
          <p:nvPr>
            <p:ph idx="5" type="subTitle"/>
          </p:nvPr>
        </p:nvSpPr>
        <p:spPr>
          <a:xfrm>
            <a:off x="6056725" y="21873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67"/>
          <p:cNvSpPr txBox="1"/>
          <p:nvPr>
            <p:ph idx="6" type="subTitle"/>
          </p:nvPr>
        </p:nvSpPr>
        <p:spPr>
          <a:xfrm>
            <a:off x="6056725" y="39255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6" name="Google Shape;1556;p67"/>
          <p:cNvSpPr txBox="1"/>
          <p:nvPr>
            <p:ph idx="7" type="subTitle"/>
          </p:nvPr>
        </p:nvSpPr>
        <p:spPr>
          <a:xfrm>
            <a:off x="1101175" y="1730122"/>
            <a:ext cx="19860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7" name="Google Shape;1557;p67"/>
          <p:cNvSpPr txBox="1"/>
          <p:nvPr>
            <p:ph idx="8" type="subTitle"/>
          </p:nvPr>
        </p:nvSpPr>
        <p:spPr>
          <a:xfrm>
            <a:off x="3578947" y="1730122"/>
            <a:ext cx="19860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8" name="Google Shape;1558;p67"/>
          <p:cNvSpPr txBox="1"/>
          <p:nvPr>
            <p:ph idx="9" type="subTitle"/>
          </p:nvPr>
        </p:nvSpPr>
        <p:spPr>
          <a:xfrm>
            <a:off x="1101175" y="3485972"/>
            <a:ext cx="19860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9" name="Google Shape;1559;p67"/>
          <p:cNvSpPr txBox="1"/>
          <p:nvPr>
            <p:ph idx="13" type="subTitle"/>
          </p:nvPr>
        </p:nvSpPr>
        <p:spPr>
          <a:xfrm>
            <a:off x="3578947" y="3485972"/>
            <a:ext cx="19860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0" name="Google Shape;1560;p67"/>
          <p:cNvSpPr txBox="1"/>
          <p:nvPr>
            <p:ph idx="14" type="subTitle"/>
          </p:nvPr>
        </p:nvSpPr>
        <p:spPr>
          <a:xfrm>
            <a:off x="6056725" y="1730122"/>
            <a:ext cx="19860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1" name="Google Shape;1561;p67"/>
          <p:cNvSpPr txBox="1"/>
          <p:nvPr>
            <p:ph idx="15" type="subTitle"/>
          </p:nvPr>
        </p:nvSpPr>
        <p:spPr>
          <a:xfrm>
            <a:off x="6056725" y="3485972"/>
            <a:ext cx="19860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62" name="Google Shape;1562;p67"/>
          <p:cNvGrpSpPr/>
          <p:nvPr/>
        </p:nvGrpSpPr>
        <p:grpSpPr>
          <a:xfrm flipH="1">
            <a:off x="-1419482" y="-37019"/>
            <a:ext cx="4932489" cy="530208"/>
            <a:chOff x="4236555" y="4696369"/>
            <a:chExt cx="4932489" cy="530208"/>
          </a:xfrm>
        </p:grpSpPr>
        <p:sp>
          <p:nvSpPr>
            <p:cNvPr id="1563" name="Google Shape;1563;p67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7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7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7"/>
            <p:cNvSpPr/>
            <p:nvPr/>
          </p:nvSpPr>
          <p:spPr>
            <a:xfrm>
              <a:off x="696587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7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7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7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7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7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2" name="Google Shape;1572;p67"/>
          <p:cNvGrpSpPr/>
          <p:nvPr/>
        </p:nvGrpSpPr>
        <p:grpSpPr>
          <a:xfrm>
            <a:off x="5131159" y="4757747"/>
            <a:ext cx="4215397" cy="1014842"/>
            <a:chOff x="2172833" y="1371669"/>
            <a:chExt cx="6637375" cy="1597925"/>
          </a:xfrm>
        </p:grpSpPr>
        <p:sp>
          <p:nvSpPr>
            <p:cNvPr id="1573" name="Google Shape;1573;p67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7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7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7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7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7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7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7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67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67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67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67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7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7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7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7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7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7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7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7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7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7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7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7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7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7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7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7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7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7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7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7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7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7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7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7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7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7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7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7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7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7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7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7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7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7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7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7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7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7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7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7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7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7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7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7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7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7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7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7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7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7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7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7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7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7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7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7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7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7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7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7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7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7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7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7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7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7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7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7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7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7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7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7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7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7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7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7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7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7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3" name="Google Shape;1663;p67"/>
          <p:cNvGrpSpPr/>
          <p:nvPr/>
        </p:nvGrpSpPr>
        <p:grpSpPr>
          <a:xfrm rot="-5400000">
            <a:off x="7328063" y="714796"/>
            <a:ext cx="1705050" cy="1877475"/>
            <a:chOff x="3551975" y="3394625"/>
            <a:chExt cx="1705050" cy="1877475"/>
          </a:xfrm>
        </p:grpSpPr>
        <p:grpSp>
          <p:nvGrpSpPr>
            <p:cNvPr id="1664" name="Google Shape;1664;p67"/>
            <p:cNvGrpSpPr/>
            <p:nvPr/>
          </p:nvGrpSpPr>
          <p:grpSpPr>
            <a:xfrm>
              <a:off x="3551975" y="4608575"/>
              <a:ext cx="330300" cy="363430"/>
              <a:chOff x="5467925" y="4608575"/>
              <a:chExt cx="330300" cy="363430"/>
            </a:xfrm>
          </p:grpSpPr>
          <p:sp>
            <p:nvSpPr>
              <p:cNvPr id="1665" name="Google Shape;1665;p67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6" name="Google Shape;1666;p67"/>
              <p:cNvGrpSpPr/>
              <p:nvPr/>
            </p:nvGrpSpPr>
            <p:grpSpPr>
              <a:xfrm rot="10800000">
                <a:off x="5551299" y="4683926"/>
                <a:ext cx="246926" cy="288079"/>
                <a:chOff x="4602071" y="4575573"/>
                <a:chExt cx="207710" cy="288108"/>
              </a:xfrm>
            </p:grpSpPr>
            <p:grpSp>
              <p:nvGrpSpPr>
                <p:cNvPr id="1667" name="Google Shape;1667;p67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668" name="Google Shape;1668;p67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69" name="Google Shape;1669;p67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670" name="Google Shape;1670;p67"/>
                <p:cNvCxnSpPr>
                  <a:endCxn id="1665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671" name="Google Shape;1671;p67"/>
            <p:cNvCxnSpPr>
              <a:stCxn id="1672" idx="6"/>
            </p:cNvCxnSpPr>
            <p:nvPr/>
          </p:nvCxnSpPr>
          <p:spPr>
            <a:xfrm rot="-5400000">
              <a:off x="4014350" y="408417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2" name="Google Shape;1672;p67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7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7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5" name="Google Shape;1675;p67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6" name="Google Shape;1676;p67"/>
            <p:cNvCxnSpPr>
              <a:endCxn id="1674" idx="2"/>
            </p:cNvCxnSpPr>
            <p:nvPr/>
          </p:nvCxnSpPr>
          <p:spPr>
            <a:xfrm rot="-5400000">
              <a:off x="3996600" y="4870325"/>
              <a:ext cx="19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77" name="Google Shape;1677;p67"/>
          <p:cNvGrpSpPr/>
          <p:nvPr/>
        </p:nvGrpSpPr>
        <p:grpSpPr>
          <a:xfrm>
            <a:off x="-50592" y="4641683"/>
            <a:ext cx="3690232" cy="716850"/>
            <a:chOff x="-50592" y="3685783"/>
            <a:chExt cx="3690232" cy="716850"/>
          </a:xfrm>
        </p:grpSpPr>
        <p:sp>
          <p:nvSpPr>
            <p:cNvPr id="1678" name="Google Shape;1678;p67"/>
            <p:cNvSpPr/>
            <p:nvPr/>
          </p:nvSpPr>
          <p:spPr>
            <a:xfrm rot="5400000">
              <a:off x="364008" y="3685783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9" name="Google Shape;1679;p67"/>
            <p:cNvCxnSpPr>
              <a:stCxn id="1678" idx="1"/>
              <a:endCxn id="1678" idx="5"/>
            </p:cNvCxnSpPr>
            <p:nvPr/>
          </p:nvCxnSpPr>
          <p:spPr>
            <a:xfrm flipH="1">
              <a:off x="412237" y="3734154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0" name="Google Shape;1680;p67"/>
            <p:cNvCxnSpPr>
              <a:stCxn id="1678" idx="7"/>
              <a:endCxn id="1678" idx="3"/>
            </p:cNvCxnSpPr>
            <p:nvPr/>
          </p:nvCxnSpPr>
          <p:spPr>
            <a:xfrm rot="10800000">
              <a:off x="412237" y="3734012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1" name="Google Shape;1681;p67"/>
            <p:cNvCxnSpPr/>
            <p:nvPr/>
          </p:nvCxnSpPr>
          <p:spPr>
            <a:xfrm rot="5400000">
              <a:off x="1744858" y="4126783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82" name="Google Shape;1682;p67"/>
            <p:cNvGrpSpPr/>
            <p:nvPr/>
          </p:nvGrpSpPr>
          <p:grpSpPr>
            <a:xfrm rot="5400000">
              <a:off x="3448535" y="3783145"/>
              <a:ext cx="246877" cy="135334"/>
              <a:chOff x="7238332" y="3402944"/>
              <a:chExt cx="1437000" cy="790500"/>
            </a:xfrm>
          </p:grpSpPr>
          <p:cxnSp>
            <p:nvCxnSpPr>
              <p:cNvPr id="1683" name="Google Shape;1683;p67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4" name="Google Shape;1684;p67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85" name="Google Shape;1685;p67"/>
            <p:cNvCxnSpPr/>
            <p:nvPr/>
          </p:nvCxnSpPr>
          <p:spPr>
            <a:xfrm>
              <a:off x="694308" y="3850920"/>
              <a:ext cx="293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6" name="Google Shape;1686;p67"/>
            <p:cNvCxnSpPr>
              <a:stCxn id="1678" idx="4"/>
            </p:cNvCxnSpPr>
            <p:nvPr/>
          </p:nvCxnSpPr>
          <p:spPr>
            <a:xfrm rot="10800000">
              <a:off x="-50592" y="3850933"/>
              <a:ext cx="41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8" name="Google Shape;1688;p68"/>
          <p:cNvGrpSpPr/>
          <p:nvPr/>
        </p:nvGrpSpPr>
        <p:grpSpPr>
          <a:xfrm flipH="1">
            <a:off x="367450" y="4626864"/>
            <a:ext cx="2321150" cy="663525"/>
            <a:chOff x="6332225" y="4608575"/>
            <a:chExt cx="2321150" cy="663525"/>
          </a:xfrm>
        </p:grpSpPr>
        <p:sp>
          <p:nvSpPr>
            <p:cNvPr id="1689" name="Google Shape;1689;p68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0" name="Google Shape;1690;p68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1691" name="Google Shape;1691;p68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1692" name="Google Shape;1692;p68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93" name="Google Shape;1693;p68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694" name="Google Shape;1694;p68"/>
              <p:cNvCxnSpPr>
                <a:endCxn id="1689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95" name="Google Shape;1695;p68"/>
            <p:cNvCxnSpPr>
              <a:stCxn id="1689" idx="2"/>
              <a:endCxn id="1696" idx="6"/>
            </p:cNvCxnSpPr>
            <p:nvPr/>
          </p:nvCxnSpPr>
          <p:spPr>
            <a:xfrm rot="10800000">
              <a:off x="6942775" y="4773725"/>
              <a:ext cx="1710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6" name="Google Shape;1696;p68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8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8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9" name="Google Shape;1699;p68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00" name="Google Shape;1700;p68"/>
          <p:cNvGrpSpPr/>
          <p:nvPr/>
        </p:nvGrpSpPr>
        <p:grpSpPr>
          <a:xfrm>
            <a:off x="5470384" y="4781622"/>
            <a:ext cx="4215397" cy="1014842"/>
            <a:chOff x="2172833" y="1371669"/>
            <a:chExt cx="6637375" cy="1597925"/>
          </a:xfrm>
        </p:grpSpPr>
        <p:sp>
          <p:nvSpPr>
            <p:cNvPr id="1701" name="Google Shape;1701;p68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8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8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8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8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8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8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8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8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8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8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8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8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8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8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8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8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8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8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8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8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8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8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8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8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8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8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8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8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8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8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8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8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8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8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8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8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8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8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8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8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8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8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8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8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8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8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8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8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8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8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8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8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8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8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8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8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8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8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8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8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8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8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8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8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8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8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8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8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8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8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8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8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8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8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8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8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8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8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8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8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8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8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8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8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8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8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8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8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8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1" name="Google Shape;1791;p68"/>
          <p:cNvGrpSpPr/>
          <p:nvPr/>
        </p:nvGrpSpPr>
        <p:grpSpPr>
          <a:xfrm>
            <a:off x="-714445" y="-58176"/>
            <a:ext cx="3878601" cy="503206"/>
            <a:chOff x="-938188" y="-110700"/>
            <a:chExt cx="5124324" cy="503206"/>
          </a:xfrm>
        </p:grpSpPr>
        <p:sp>
          <p:nvSpPr>
            <p:cNvPr id="1792" name="Google Shape;1792;p68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8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8"/>
            <p:cNvSpPr/>
            <p:nvPr/>
          </p:nvSpPr>
          <p:spPr>
            <a:xfrm>
              <a:off x="1117431" y="75351"/>
              <a:ext cx="1156926" cy="7079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8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8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8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8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8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8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1" name="Google Shape;1801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02" name="Google Shape;1802;p68"/>
          <p:cNvGrpSpPr/>
          <p:nvPr/>
        </p:nvGrpSpPr>
        <p:grpSpPr>
          <a:xfrm>
            <a:off x="8461475" y="539491"/>
            <a:ext cx="1195050" cy="2367259"/>
            <a:chOff x="8461475" y="539491"/>
            <a:chExt cx="1195050" cy="2367259"/>
          </a:xfrm>
        </p:grpSpPr>
        <p:grpSp>
          <p:nvGrpSpPr>
            <p:cNvPr id="1803" name="Google Shape;1803;p68"/>
            <p:cNvGrpSpPr/>
            <p:nvPr/>
          </p:nvGrpSpPr>
          <p:grpSpPr>
            <a:xfrm>
              <a:off x="8461475" y="539491"/>
              <a:ext cx="330300" cy="2367259"/>
              <a:chOff x="6498025" y="1388116"/>
              <a:chExt cx="330300" cy="2367259"/>
            </a:xfrm>
          </p:grpSpPr>
          <p:grpSp>
            <p:nvGrpSpPr>
              <p:cNvPr id="1804" name="Google Shape;1804;p68"/>
              <p:cNvGrpSpPr/>
              <p:nvPr/>
            </p:nvGrpSpPr>
            <p:grpSpPr>
              <a:xfrm>
                <a:off x="6539742" y="1696448"/>
                <a:ext cx="246878" cy="901153"/>
                <a:chOff x="8534854" y="3053621"/>
                <a:chExt cx="230125" cy="830250"/>
              </a:xfrm>
            </p:grpSpPr>
            <p:cxnSp>
              <p:nvCxnSpPr>
                <p:cNvPr id="1805" name="Google Shape;1805;p68"/>
                <p:cNvCxnSpPr/>
                <p:nvPr/>
              </p:nvCxnSpPr>
              <p:spPr>
                <a:xfrm flipH="1">
                  <a:off x="8536079" y="3633071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06" name="Google Shape;1806;p68"/>
                <p:cNvCxnSpPr/>
                <p:nvPr/>
              </p:nvCxnSpPr>
              <p:spPr>
                <a:xfrm flipH="1">
                  <a:off x="8536079" y="3488790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07" name="Google Shape;1807;p68"/>
                <p:cNvCxnSpPr/>
                <p:nvPr/>
              </p:nvCxnSpPr>
              <p:spPr>
                <a:xfrm flipH="1">
                  <a:off x="8536079" y="3344509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08" name="Google Shape;1808;p68"/>
                <p:cNvCxnSpPr/>
                <p:nvPr/>
              </p:nvCxnSpPr>
              <p:spPr>
                <a:xfrm flipH="1">
                  <a:off x="8536079" y="3200228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09" name="Google Shape;1809;p68"/>
                <p:cNvCxnSpPr/>
                <p:nvPr/>
              </p:nvCxnSpPr>
              <p:spPr>
                <a:xfrm flipH="1">
                  <a:off x="8534854" y="3053621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810" name="Google Shape;1810;p68"/>
              <p:cNvGrpSpPr/>
              <p:nvPr/>
            </p:nvGrpSpPr>
            <p:grpSpPr>
              <a:xfrm>
                <a:off x="6548731" y="1388116"/>
                <a:ext cx="228900" cy="228604"/>
                <a:chOff x="8536079" y="1884671"/>
                <a:chExt cx="228900" cy="250800"/>
              </a:xfrm>
            </p:grpSpPr>
            <p:cxnSp>
              <p:nvCxnSpPr>
                <p:cNvPr id="1811" name="Google Shape;1811;p68"/>
                <p:cNvCxnSpPr/>
                <p:nvPr/>
              </p:nvCxnSpPr>
              <p:spPr>
                <a:xfrm flipH="1"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12" name="Google Shape;1812;p68"/>
                <p:cNvCxnSpPr/>
                <p:nvPr/>
              </p:nvCxnSpPr>
              <p:spPr>
                <a:xfrm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813" name="Google Shape;1813;p68"/>
              <p:cNvGrpSpPr/>
              <p:nvPr/>
            </p:nvGrpSpPr>
            <p:grpSpPr>
              <a:xfrm>
                <a:off x="6498025" y="2658568"/>
                <a:ext cx="330300" cy="1096807"/>
                <a:chOff x="8461475" y="-290407"/>
                <a:chExt cx="330300" cy="1096807"/>
              </a:xfrm>
            </p:grpSpPr>
            <p:sp>
              <p:nvSpPr>
                <p:cNvPr id="1814" name="Google Shape;1814;p68"/>
                <p:cNvSpPr/>
                <p:nvPr/>
              </p:nvSpPr>
              <p:spPr>
                <a:xfrm>
                  <a:off x="8461475" y="476100"/>
                  <a:ext cx="330300" cy="330300"/>
                </a:xfrm>
                <a:prstGeom prst="ellipse">
                  <a:avLst/>
                </a:prstGeom>
                <a:noFill/>
                <a:ln cap="flat" cmpd="sng" w="381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15" name="Google Shape;1815;p68"/>
                <p:cNvCxnSpPr>
                  <a:stCxn id="1814" idx="1"/>
                  <a:endCxn id="1814" idx="5"/>
                </p:cNvCxnSpPr>
                <p:nvPr/>
              </p:nvCxnSpPr>
              <p:spPr>
                <a:xfrm>
                  <a:off x="8509846" y="524471"/>
                  <a:ext cx="233700" cy="23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16" name="Google Shape;1816;p68"/>
                <p:cNvCxnSpPr>
                  <a:stCxn id="1814" idx="7"/>
                  <a:endCxn id="1814" idx="3"/>
                </p:cNvCxnSpPr>
                <p:nvPr/>
              </p:nvCxnSpPr>
              <p:spPr>
                <a:xfrm flipH="1">
                  <a:off x="8509704" y="524471"/>
                  <a:ext cx="233700" cy="23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817" name="Google Shape;1817;p68"/>
                <p:cNvGrpSpPr/>
                <p:nvPr/>
              </p:nvGrpSpPr>
              <p:grpSpPr>
                <a:xfrm>
                  <a:off x="8509777" y="-290407"/>
                  <a:ext cx="246883" cy="752991"/>
                  <a:chOff x="8485340" y="3907478"/>
                  <a:chExt cx="330366" cy="1010997"/>
                </a:xfrm>
              </p:grpSpPr>
              <p:grpSp>
                <p:nvGrpSpPr>
                  <p:cNvPr id="1818" name="Google Shape;1818;p68"/>
                  <p:cNvGrpSpPr/>
                  <p:nvPr/>
                </p:nvGrpSpPr>
                <p:grpSpPr>
                  <a:xfrm>
                    <a:off x="8485340" y="3907478"/>
                    <a:ext cx="330366" cy="181736"/>
                    <a:chOff x="7238332" y="3402944"/>
                    <a:chExt cx="1437000" cy="790500"/>
                  </a:xfrm>
                </p:grpSpPr>
                <p:cxnSp>
                  <p:nvCxnSpPr>
                    <p:cNvPr id="1819" name="Google Shape;1819;p68"/>
                    <p:cNvCxnSpPr/>
                    <p:nvPr/>
                  </p:nvCxnSpPr>
                  <p:spPr>
                    <a:xfrm flipH="1">
                      <a:off x="72383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820" name="Google Shape;1820;p68"/>
                    <p:cNvCxnSpPr/>
                    <p:nvPr/>
                  </p:nvCxnSpPr>
                  <p:spPr>
                    <a:xfrm>
                      <a:off x="79568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1821" name="Google Shape;1821;p68"/>
                  <p:cNvCxnSpPr/>
                  <p:nvPr/>
                </p:nvCxnSpPr>
                <p:spPr>
                  <a:xfrm rot="10800000">
                    <a:off x="8650523" y="3915875"/>
                    <a:ext cx="0" cy="1002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1822" name="Google Shape;1822;p68"/>
            <p:cNvCxnSpPr/>
            <p:nvPr/>
          </p:nvCxnSpPr>
          <p:spPr>
            <a:xfrm>
              <a:off x="8626625" y="2335775"/>
              <a:ext cx="1029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25" name="Google Shape;1825;p69"/>
          <p:cNvGrpSpPr/>
          <p:nvPr/>
        </p:nvGrpSpPr>
        <p:grpSpPr>
          <a:xfrm>
            <a:off x="8461475" y="0"/>
            <a:ext cx="716860" cy="1645500"/>
            <a:chOff x="8461475" y="0"/>
            <a:chExt cx="716860" cy="1645500"/>
          </a:xfrm>
        </p:grpSpPr>
        <p:grpSp>
          <p:nvGrpSpPr>
            <p:cNvPr id="1826" name="Google Shape;1826;p69"/>
            <p:cNvGrpSpPr/>
            <p:nvPr/>
          </p:nvGrpSpPr>
          <p:grpSpPr>
            <a:xfrm>
              <a:off x="8461475" y="1315200"/>
              <a:ext cx="363430" cy="330300"/>
              <a:chOff x="8461475" y="1315200"/>
              <a:chExt cx="363430" cy="330300"/>
            </a:xfrm>
          </p:grpSpPr>
          <p:sp>
            <p:nvSpPr>
              <p:cNvPr id="1827" name="Google Shape;1827;p69"/>
              <p:cNvSpPr/>
              <p:nvPr/>
            </p:nvSpPr>
            <p:spPr>
              <a:xfrm rot="5400000">
                <a:off x="8461475" y="1315200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8" name="Google Shape;1828;p69"/>
              <p:cNvGrpSpPr/>
              <p:nvPr/>
            </p:nvGrpSpPr>
            <p:grpSpPr>
              <a:xfrm rot="5400000">
                <a:off x="8557403" y="1294623"/>
                <a:ext cx="246925" cy="288079"/>
                <a:chOff x="4602071" y="4575574"/>
                <a:chExt cx="207710" cy="288107"/>
              </a:xfrm>
            </p:grpSpPr>
            <p:grpSp>
              <p:nvGrpSpPr>
                <p:cNvPr id="1829" name="Google Shape;1829;p69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830" name="Google Shape;1830;p69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831" name="Google Shape;1831;p69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832" name="Google Shape;1832;p69"/>
                <p:cNvCxnSpPr>
                  <a:endCxn id="1827" idx="2"/>
                </p:cNvCxnSpPr>
                <p:nvPr/>
              </p:nvCxnSpPr>
              <p:spPr>
                <a:xfrm rot="5400000">
                  <a:off x="4502921" y="4674724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833" name="Google Shape;1833;p69"/>
            <p:cNvCxnSpPr>
              <a:stCxn id="1827" idx="2"/>
            </p:cNvCxnSpPr>
            <p:nvPr/>
          </p:nvCxnSpPr>
          <p:spPr>
            <a:xfrm rot="10800000">
              <a:off x="8626625" y="0"/>
              <a:ext cx="0" cy="131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4" name="Google Shape;1834;p69"/>
            <p:cNvCxnSpPr/>
            <p:nvPr/>
          </p:nvCxnSpPr>
          <p:spPr>
            <a:xfrm>
              <a:off x="8626635" y="842400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35" name="Google Shape;1835;p69"/>
          <p:cNvGrpSpPr/>
          <p:nvPr/>
        </p:nvGrpSpPr>
        <p:grpSpPr>
          <a:xfrm>
            <a:off x="-86874" y="4638506"/>
            <a:ext cx="4504524" cy="708494"/>
            <a:chOff x="-86874" y="4638506"/>
            <a:chExt cx="4504524" cy="708494"/>
          </a:xfrm>
        </p:grpSpPr>
        <p:cxnSp>
          <p:nvCxnSpPr>
            <p:cNvPr id="1836" name="Google Shape;1836;p69"/>
            <p:cNvCxnSpPr/>
            <p:nvPr/>
          </p:nvCxnSpPr>
          <p:spPr>
            <a:xfrm rot="10800000">
              <a:off x="-86874" y="480365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7" name="Google Shape;1837;p69"/>
            <p:cNvSpPr/>
            <p:nvPr/>
          </p:nvSpPr>
          <p:spPr>
            <a:xfrm>
              <a:off x="2401476" y="4638506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8" name="Google Shape;1838;p69"/>
            <p:cNvGrpSpPr/>
            <p:nvPr/>
          </p:nvGrpSpPr>
          <p:grpSpPr>
            <a:xfrm rot="5400000">
              <a:off x="2499664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1839" name="Google Shape;1839;p69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0" name="Google Shape;1840;p69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41" name="Google Shape;1841;p69"/>
            <p:cNvCxnSpPr/>
            <p:nvPr/>
          </p:nvCxnSpPr>
          <p:spPr>
            <a:xfrm flipH="1">
              <a:off x="1695251" y="4801300"/>
              <a:ext cx="9300" cy="54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42" name="Google Shape;1842;p69"/>
            <p:cNvGrpSpPr/>
            <p:nvPr/>
          </p:nvGrpSpPr>
          <p:grpSpPr>
            <a:xfrm flipH="1" rot="5400000">
              <a:off x="30931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1843" name="Google Shape;1843;p69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4" name="Google Shape;1844;p69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5" name="Google Shape;1845;p69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6" name="Google Shape;1846;p69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7" name="Google Shape;1847;p69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48" name="Google Shape;1848;p69"/>
            <p:cNvCxnSpPr/>
            <p:nvPr/>
          </p:nvCxnSpPr>
          <p:spPr>
            <a:xfrm>
              <a:off x="3541051" y="4803656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49" name="Google Shape;1849;p69"/>
            <p:cNvGrpSpPr/>
            <p:nvPr/>
          </p:nvGrpSpPr>
          <p:grpSpPr>
            <a:xfrm flipH="1">
              <a:off x="4128893" y="4659472"/>
              <a:ext cx="288757" cy="288370"/>
              <a:chOff x="8536079" y="1884671"/>
              <a:chExt cx="228900" cy="250800"/>
            </a:xfrm>
          </p:grpSpPr>
          <p:cxnSp>
            <p:nvCxnSpPr>
              <p:cNvPr id="1850" name="Google Shape;1850;p69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1" name="Google Shape;1851;p69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52" name="Google Shape;1852;p69"/>
          <p:cNvGrpSpPr/>
          <p:nvPr/>
        </p:nvGrpSpPr>
        <p:grpSpPr>
          <a:xfrm>
            <a:off x="-648583" y="-80619"/>
            <a:ext cx="4932489" cy="530208"/>
            <a:chOff x="4236555" y="4696369"/>
            <a:chExt cx="4932489" cy="530208"/>
          </a:xfrm>
        </p:grpSpPr>
        <p:sp>
          <p:nvSpPr>
            <p:cNvPr id="1853" name="Google Shape;1853;p69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9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9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9"/>
            <p:cNvSpPr/>
            <p:nvPr/>
          </p:nvSpPr>
          <p:spPr>
            <a:xfrm>
              <a:off x="4307800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9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9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9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9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9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2" name="Google Shape;1862;p69"/>
          <p:cNvGrpSpPr/>
          <p:nvPr/>
        </p:nvGrpSpPr>
        <p:grpSpPr>
          <a:xfrm>
            <a:off x="5735559" y="4800597"/>
            <a:ext cx="4215397" cy="1014842"/>
            <a:chOff x="2172833" y="1371669"/>
            <a:chExt cx="6637375" cy="1597925"/>
          </a:xfrm>
        </p:grpSpPr>
        <p:sp>
          <p:nvSpPr>
            <p:cNvPr id="1863" name="Google Shape;1863;p6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70"/>
          <p:cNvGrpSpPr/>
          <p:nvPr/>
        </p:nvGrpSpPr>
        <p:grpSpPr>
          <a:xfrm>
            <a:off x="6612975" y="4636008"/>
            <a:ext cx="2531025" cy="663525"/>
            <a:chOff x="3551975" y="4608575"/>
            <a:chExt cx="2531025" cy="663525"/>
          </a:xfrm>
        </p:grpSpPr>
        <p:grpSp>
          <p:nvGrpSpPr>
            <p:cNvPr id="1955" name="Google Shape;1955;p70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1956" name="Google Shape;1956;p70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57" name="Google Shape;1957;p70"/>
              <p:cNvGrpSpPr/>
              <p:nvPr/>
            </p:nvGrpSpPr>
            <p:grpSpPr>
              <a:xfrm rot="10800000">
                <a:off x="5551299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1958" name="Google Shape;1958;p70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959" name="Google Shape;1959;p70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60" name="Google Shape;1960;p70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961" name="Google Shape;1961;p70"/>
                <p:cNvCxnSpPr>
                  <a:endCxn id="1956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962" name="Google Shape;1962;p70"/>
            <p:cNvCxnSpPr>
              <a:stCxn id="1963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3" name="Google Shape;1963;p70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70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70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6" name="Google Shape;1966;p70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7" name="Google Shape;1967;p70"/>
            <p:cNvCxnSpPr>
              <a:endCxn id="1965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68" name="Google Shape;1968;p70"/>
          <p:cNvGrpSpPr/>
          <p:nvPr/>
        </p:nvGrpSpPr>
        <p:grpSpPr>
          <a:xfrm>
            <a:off x="254388" y="-353887"/>
            <a:ext cx="419625" cy="1676400"/>
            <a:chOff x="254388" y="-30912"/>
            <a:chExt cx="419625" cy="1676400"/>
          </a:xfrm>
        </p:grpSpPr>
        <p:cxnSp>
          <p:nvCxnSpPr>
            <p:cNvPr id="1969" name="Google Shape;1969;p70"/>
            <p:cNvCxnSpPr/>
            <p:nvPr/>
          </p:nvCxnSpPr>
          <p:spPr>
            <a:xfrm>
              <a:off x="254388" y="740663"/>
              <a:ext cx="0" cy="50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70" name="Google Shape;1970;p70"/>
            <p:cNvGrpSpPr/>
            <p:nvPr/>
          </p:nvGrpSpPr>
          <p:grpSpPr>
            <a:xfrm rot="5400000">
              <a:off x="327148" y="1298623"/>
              <a:ext cx="330300" cy="363430"/>
              <a:chOff x="1315200" y="4608575"/>
              <a:chExt cx="330300" cy="363430"/>
            </a:xfrm>
          </p:grpSpPr>
          <p:sp>
            <p:nvSpPr>
              <p:cNvPr id="1971" name="Google Shape;1971;p70"/>
              <p:cNvSpPr/>
              <p:nvPr/>
            </p:nvSpPr>
            <p:spPr>
              <a:xfrm flipH="1" rot="10800000">
                <a:off x="131520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72" name="Google Shape;1972;p70"/>
              <p:cNvGrpSpPr/>
              <p:nvPr/>
            </p:nvGrpSpPr>
            <p:grpSpPr>
              <a:xfrm flipH="1" rot="10800000">
                <a:off x="1315200" y="4683926"/>
                <a:ext cx="246926" cy="288079"/>
                <a:chOff x="4602071" y="4575573"/>
                <a:chExt cx="207710" cy="288108"/>
              </a:xfrm>
            </p:grpSpPr>
            <p:grpSp>
              <p:nvGrpSpPr>
                <p:cNvPr id="1973" name="Google Shape;1973;p70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974" name="Google Shape;1974;p70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75" name="Google Shape;1975;p70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976" name="Google Shape;1976;p70"/>
                <p:cNvCxnSpPr>
                  <a:endCxn id="1971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977" name="Google Shape;1977;p70"/>
            <p:cNvCxnSpPr>
              <a:stCxn id="1971" idx="2"/>
            </p:cNvCxnSpPr>
            <p:nvPr/>
          </p:nvCxnSpPr>
          <p:spPr>
            <a:xfrm rot="10800000">
              <a:off x="508863" y="-30912"/>
              <a:ext cx="0" cy="1346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78" name="Google Shape;1978;p70"/>
          <p:cNvGrpSpPr/>
          <p:nvPr/>
        </p:nvGrpSpPr>
        <p:grpSpPr>
          <a:xfrm>
            <a:off x="-289841" y="4831422"/>
            <a:ext cx="4215397" cy="1014842"/>
            <a:chOff x="2172833" y="1371669"/>
            <a:chExt cx="6637375" cy="1597925"/>
          </a:xfrm>
        </p:grpSpPr>
        <p:sp>
          <p:nvSpPr>
            <p:cNvPr id="1979" name="Google Shape;1979;p70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70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70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70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70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70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70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70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70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70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70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70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70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70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70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70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70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70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70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70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70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70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70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70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70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70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70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70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70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70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70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70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70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70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70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70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70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70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70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70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70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70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70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70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70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70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70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70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70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70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70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70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70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70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70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70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70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70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70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70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70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70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70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70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70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70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70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70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70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70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70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70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70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70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70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70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70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70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70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70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70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70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70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70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70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70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70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70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70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70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9" name="Google Shape;2069;p70"/>
          <p:cNvGrpSpPr/>
          <p:nvPr/>
        </p:nvGrpSpPr>
        <p:grpSpPr>
          <a:xfrm>
            <a:off x="6238630" y="-2"/>
            <a:ext cx="3909425" cy="453014"/>
            <a:chOff x="-978913" y="-110701"/>
            <a:chExt cx="5165049" cy="453014"/>
          </a:xfrm>
        </p:grpSpPr>
        <p:sp>
          <p:nvSpPr>
            <p:cNvPr id="2070" name="Google Shape;2070;p70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70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70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70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70"/>
            <p:cNvSpPr/>
            <p:nvPr/>
          </p:nvSpPr>
          <p:spPr>
            <a:xfrm>
              <a:off x="-978913" y="-110701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70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70"/>
            <p:cNvSpPr/>
            <p:nvPr/>
          </p:nvSpPr>
          <p:spPr>
            <a:xfrm>
              <a:off x="7" y="60152"/>
              <a:ext cx="1297248" cy="1095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70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70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9" name="Google Shape;2079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1" name="Google Shape;2081;p71"/>
          <p:cNvGrpSpPr/>
          <p:nvPr/>
        </p:nvGrpSpPr>
        <p:grpSpPr>
          <a:xfrm flipH="1" rot="10800000">
            <a:off x="487225" y="4645575"/>
            <a:ext cx="4006849" cy="559050"/>
            <a:chOff x="382925" y="-19550"/>
            <a:chExt cx="4006849" cy="559050"/>
          </a:xfrm>
        </p:grpSpPr>
        <p:grpSp>
          <p:nvGrpSpPr>
            <p:cNvPr id="2082" name="Google Shape;2082;p71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2083" name="Google Shape;2083;p71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84" name="Google Shape;2084;p71"/>
              <p:cNvCxnSpPr>
                <a:stCxn id="2083" idx="1"/>
                <a:endCxn id="2083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5" name="Google Shape;2085;p71"/>
              <p:cNvCxnSpPr>
                <a:stCxn id="2083" idx="7"/>
                <a:endCxn id="2083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86" name="Google Shape;2086;p71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2087" name="Google Shape;2087;p7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8" name="Google Shape;2088;p7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9" name="Google Shape;2089;p7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0" name="Google Shape;2090;p7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1" name="Google Shape;2091;p7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92" name="Google Shape;2092;p71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2093" name="Google Shape;2093;p71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2094" name="Google Shape;2094;p7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95" name="Google Shape;2095;p7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096" name="Google Shape;2096;p71"/>
              <p:cNvCxnSpPr>
                <a:stCxn id="2083" idx="6"/>
              </p:cNvCxnSpPr>
              <p:nvPr/>
            </p:nvCxnSpPr>
            <p:spPr>
              <a:xfrm rot="-5400000">
                <a:off x="6847372" y="5719082"/>
                <a:ext cx="36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097" name="Google Shape;2097;p71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98" name="Google Shape;2098;p71"/>
          <p:cNvGrpSpPr/>
          <p:nvPr/>
        </p:nvGrpSpPr>
        <p:grpSpPr>
          <a:xfrm flipH="1" rot="10800000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2099" name="Google Shape;2099;p71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2100" name="Google Shape;2100;p71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01" name="Google Shape;2101;p71"/>
              <p:cNvCxnSpPr>
                <a:stCxn id="2100" idx="1"/>
                <a:endCxn id="2100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2" name="Google Shape;2102;p71"/>
              <p:cNvCxnSpPr>
                <a:stCxn id="2100" idx="7"/>
                <a:endCxn id="2100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103" name="Google Shape;2103;p71"/>
            <p:cNvCxnSpPr>
              <a:stCxn id="2100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04" name="Google Shape;2104;p71"/>
          <p:cNvGrpSpPr/>
          <p:nvPr/>
        </p:nvGrpSpPr>
        <p:grpSpPr>
          <a:xfrm flipH="1">
            <a:off x="-826570" y="-44501"/>
            <a:ext cx="3878601" cy="503206"/>
            <a:chOff x="-938188" y="-110700"/>
            <a:chExt cx="5124324" cy="503206"/>
          </a:xfrm>
        </p:grpSpPr>
        <p:sp>
          <p:nvSpPr>
            <p:cNvPr id="2105" name="Google Shape;2105;p71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71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71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71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71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71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71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71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1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4" name="Google Shape;2114;p71"/>
          <p:cNvGrpSpPr/>
          <p:nvPr/>
        </p:nvGrpSpPr>
        <p:grpSpPr>
          <a:xfrm flipH="1">
            <a:off x="5180509" y="4702247"/>
            <a:ext cx="4215397" cy="1014842"/>
            <a:chOff x="2172833" y="1371669"/>
            <a:chExt cx="6637375" cy="1597925"/>
          </a:xfrm>
        </p:grpSpPr>
        <p:sp>
          <p:nvSpPr>
            <p:cNvPr id="2115" name="Google Shape;2115;p7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7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7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7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7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7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7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7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7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7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05" name="Google Shape;2205;p71"/>
          <p:cNvCxnSpPr>
            <a:stCxn id="2083" idx="2"/>
          </p:cNvCxnSpPr>
          <p:nvPr/>
        </p:nvCxnSpPr>
        <p:spPr>
          <a:xfrm rot="10800000">
            <a:off x="-41075" y="4810725"/>
            <a:ext cx="52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6" name="Google Shape;2206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_1"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8" name="Google Shape;2208;p72"/>
          <p:cNvGrpSpPr/>
          <p:nvPr/>
        </p:nvGrpSpPr>
        <p:grpSpPr>
          <a:xfrm>
            <a:off x="-1977288" y="-85194"/>
            <a:ext cx="5262119" cy="530208"/>
            <a:chOff x="3906925" y="4696369"/>
            <a:chExt cx="5262119" cy="530208"/>
          </a:xfrm>
        </p:grpSpPr>
        <p:sp>
          <p:nvSpPr>
            <p:cNvPr id="2209" name="Google Shape;2209;p72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2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2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2"/>
            <p:cNvSpPr/>
            <p:nvPr/>
          </p:nvSpPr>
          <p:spPr>
            <a:xfrm>
              <a:off x="390692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2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2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2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2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2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8" name="Google Shape;2218;p72"/>
          <p:cNvGrpSpPr/>
          <p:nvPr/>
        </p:nvGrpSpPr>
        <p:grpSpPr>
          <a:xfrm>
            <a:off x="4631609" y="4800597"/>
            <a:ext cx="4215397" cy="1014842"/>
            <a:chOff x="2172833" y="1371669"/>
            <a:chExt cx="6637375" cy="1597925"/>
          </a:xfrm>
        </p:grpSpPr>
        <p:sp>
          <p:nvSpPr>
            <p:cNvPr id="2219" name="Google Shape;2219;p7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7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7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9" name="Google Shape;2309;p72"/>
          <p:cNvGrpSpPr/>
          <p:nvPr/>
        </p:nvGrpSpPr>
        <p:grpSpPr>
          <a:xfrm>
            <a:off x="8461475" y="2146991"/>
            <a:ext cx="893900" cy="2367259"/>
            <a:chOff x="8461475" y="2146991"/>
            <a:chExt cx="893900" cy="2367259"/>
          </a:xfrm>
        </p:grpSpPr>
        <p:grpSp>
          <p:nvGrpSpPr>
            <p:cNvPr id="2310" name="Google Shape;2310;p72"/>
            <p:cNvGrpSpPr/>
            <p:nvPr/>
          </p:nvGrpSpPr>
          <p:grpSpPr>
            <a:xfrm>
              <a:off x="8503192" y="2455323"/>
              <a:ext cx="246878" cy="901153"/>
              <a:chOff x="8534854" y="3053621"/>
              <a:chExt cx="230125" cy="830250"/>
            </a:xfrm>
          </p:grpSpPr>
          <p:cxnSp>
            <p:nvCxnSpPr>
              <p:cNvPr id="2311" name="Google Shape;2311;p7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2" name="Google Shape;2312;p7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3" name="Google Shape;2313;p7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4" name="Google Shape;2314;p7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5" name="Google Shape;2315;p7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16" name="Google Shape;2316;p72"/>
            <p:cNvGrpSpPr/>
            <p:nvPr/>
          </p:nvGrpSpPr>
          <p:grpSpPr>
            <a:xfrm>
              <a:off x="8512181" y="2146991"/>
              <a:ext cx="228900" cy="228604"/>
              <a:chOff x="8536079" y="1884671"/>
              <a:chExt cx="228900" cy="250800"/>
            </a:xfrm>
          </p:grpSpPr>
          <p:cxnSp>
            <p:nvCxnSpPr>
              <p:cNvPr id="2317" name="Google Shape;2317;p7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8" name="Google Shape;2318;p7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19" name="Google Shape;2319;p72"/>
            <p:cNvGrpSpPr/>
            <p:nvPr/>
          </p:nvGrpSpPr>
          <p:grpSpPr>
            <a:xfrm>
              <a:off x="8461475" y="3417443"/>
              <a:ext cx="330300" cy="1096807"/>
              <a:chOff x="8461475" y="-290407"/>
              <a:chExt cx="330300" cy="1096807"/>
            </a:xfrm>
          </p:grpSpPr>
          <p:sp>
            <p:nvSpPr>
              <p:cNvPr id="2320" name="Google Shape;2320;p72"/>
              <p:cNvSpPr/>
              <p:nvPr/>
            </p:nvSpPr>
            <p:spPr>
              <a:xfrm>
                <a:off x="8461475" y="476100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21" name="Google Shape;2321;p72"/>
              <p:cNvCxnSpPr>
                <a:stCxn id="2320" idx="1"/>
                <a:endCxn id="2320" idx="5"/>
              </p:cNvCxnSpPr>
              <p:nvPr/>
            </p:nvCxnSpPr>
            <p:spPr>
              <a:xfrm>
                <a:off x="8509846" y="524471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2" name="Google Shape;2322;p72"/>
              <p:cNvCxnSpPr>
                <a:stCxn id="2320" idx="7"/>
                <a:endCxn id="2320" idx="3"/>
              </p:cNvCxnSpPr>
              <p:nvPr/>
            </p:nvCxnSpPr>
            <p:spPr>
              <a:xfrm flipH="1">
                <a:off x="8509704" y="524471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3" name="Google Shape;2323;p72"/>
              <p:cNvGrpSpPr/>
              <p:nvPr/>
            </p:nvGrpSpPr>
            <p:grpSpPr>
              <a:xfrm>
                <a:off x="8509777" y="-290407"/>
                <a:ext cx="246883" cy="752991"/>
                <a:chOff x="8485340" y="3907478"/>
                <a:chExt cx="330366" cy="1010997"/>
              </a:xfrm>
            </p:grpSpPr>
            <p:grpSp>
              <p:nvGrpSpPr>
                <p:cNvPr id="2324" name="Google Shape;2324;p72"/>
                <p:cNvGrpSpPr/>
                <p:nvPr/>
              </p:nvGrpSpPr>
              <p:grpSpPr>
                <a:xfrm>
                  <a:off x="8485340" y="3907478"/>
                  <a:ext cx="330366" cy="181736"/>
                  <a:chOff x="7238332" y="3402944"/>
                  <a:chExt cx="1437000" cy="790500"/>
                </a:xfrm>
              </p:grpSpPr>
              <p:cxnSp>
                <p:nvCxnSpPr>
                  <p:cNvPr id="2325" name="Google Shape;2325;p72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26" name="Google Shape;2326;p72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2327" name="Google Shape;2327;p72"/>
                <p:cNvCxnSpPr/>
                <p:nvPr/>
              </p:nvCxnSpPr>
              <p:spPr>
                <a:xfrm rot="10800000">
                  <a:off x="8650523" y="3915875"/>
                  <a:ext cx="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328" name="Google Shape;2328;p72"/>
            <p:cNvCxnSpPr/>
            <p:nvPr/>
          </p:nvCxnSpPr>
          <p:spPr>
            <a:xfrm>
              <a:off x="8642275" y="3874625"/>
              <a:ext cx="713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29" name="Google Shape;2329;p72"/>
          <p:cNvGrpSpPr/>
          <p:nvPr/>
        </p:nvGrpSpPr>
        <p:grpSpPr>
          <a:xfrm>
            <a:off x="-1067474" y="4638506"/>
            <a:ext cx="4459430" cy="708494"/>
            <a:chOff x="-1067474" y="4638506"/>
            <a:chExt cx="4459430" cy="708494"/>
          </a:xfrm>
        </p:grpSpPr>
        <p:cxnSp>
          <p:nvCxnSpPr>
            <p:cNvPr id="2330" name="Google Shape;2330;p72"/>
            <p:cNvCxnSpPr/>
            <p:nvPr/>
          </p:nvCxnSpPr>
          <p:spPr>
            <a:xfrm rot="10800000">
              <a:off x="-1067474" y="480365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1" name="Google Shape;2331;p72"/>
            <p:cNvSpPr/>
            <p:nvPr/>
          </p:nvSpPr>
          <p:spPr>
            <a:xfrm>
              <a:off x="1420876" y="4638506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32" name="Google Shape;2332;p72"/>
            <p:cNvGrpSpPr/>
            <p:nvPr/>
          </p:nvGrpSpPr>
          <p:grpSpPr>
            <a:xfrm rot="5400000">
              <a:off x="1519064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2333" name="Google Shape;2333;p7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4" name="Google Shape;2334;p7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335" name="Google Shape;2335;p72"/>
            <p:cNvCxnSpPr/>
            <p:nvPr/>
          </p:nvCxnSpPr>
          <p:spPr>
            <a:xfrm flipH="1">
              <a:off x="714651" y="4801300"/>
              <a:ext cx="9300" cy="54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36" name="Google Shape;2336;p72"/>
            <p:cNvGrpSpPr/>
            <p:nvPr/>
          </p:nvGrpSpPr>
          <p:grpSpPr>
            <a:xfrm flipH="1" rot="5400000">
              <a:off x="2112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2337" name="Google Shape;2337;p7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8" name="Google Shape;2338;p7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9" name="Google Shape;2339;p7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0" name="Google Shape;2340;p7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1" name="Google Shape;2341;p7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342" name="Google Shape;2342;p72"/>
            <p:cNvCxnSpPr/>
            <p:nvPr/>
          </p:nvCxnSpPr>
          <p:spPr>
            <a:xfrm>
              <a:off x="2560451" y="4803656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43" name="Google Shape;2343;p72"/>
            <p:cNvGrpSpPr/>
            <p:nvPr/>
          </p:nvGrpSpPr>
          <p:grpSpPr>
            <a:xfrm>
              <a:off x="316305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2344" name="Google Shape;2344;p7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5" name="Google Shape;2345;p7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346" name="Google Shape;2346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49" name="Google Shape;2349;p73"/>
          <p:cNvSpPr txBox="1"/>
          <p:nvPr>
            <p:ph idx="1" type="subTitle"/>
          </p:nvPr>
        </p:nvSpPr>
        <p:spPr>
          <a:xfrm>
            <a:off x="720000" y="2058400"/>
            <a:ext cx="33801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0" name="Google Shape;2350;p73"/>
          <p:cNvSpPr txBox="1"/>
          <p:nvPr>
            <p:ph idx="2" type="subTitle"/>
          </p:nvPr>
        </p:nvSpPr>
        <p:spPr>
          <a:xfrm>
            <a:off x="5050675" y="3445300"/>
            <a:ext cx="33801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1" name="Google Shape;2351;p73"/>
          <p:cNvSpPr txBox="1"/>
          <p:nvPr>
            <p:ph idx="3" type="subTitle"/>
          </p:nvPr>
        </p:nvSpPr>
        <p:spPr>
          <a:xfrm>
            <a:off x="720000" y="1601200"/>
            <a:ext cx="33801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2" name="Google Shape;2352;p73"/>
          <p:cNvSpPr txBox="1"/>
          <p:nvPr>
            <p:ph idx="4" type="subTitle"/>
          </p:nvPr>
        </p:nvSpPr>
        <p:spPr>
          <a:xfrm>
            <a:off x="5050677" y="2988100"/>
            <a:ext cx="33801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353" name="Google Shape;2353;p73"/>
          <p:cNvGrpSpPr/>
          <p:nvPr/>
        </p:nvGrpSpPr>
        <p:grpSpPr>
          <a:xfrm rot="-5400000">
            <a:off x="7743131" y="1122258"/>
            <a:ext cx="2321150" cy="896538"/>
            <a:chOff x="6332225" y="4608575"/>
            <a:chExt cx="2321150" cy="896538"/>
          </a:xfrm>
        </p:grpSpPr>
        <p:sp>
          <p:nvSpPr>
            <p:cNvPr id="2354" name="Google Shape;2354;p73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5" name="Google Shape;2355;p73"/>
            <p:cNvGrpSpPr/>
            <p:nvPr/>
          </p:nvGrpSpPr>
          <p:grpSpPr>
            <a:xfrm rot="10800000">
              <a:off x="8406449" y="4683926"/>
              <a:ext cx="246926" cy="288079"/>
              <a:chOff x="4602071" y="4575573"/>
              <a:chExt cx="207710" cy="288108"/>
            </a:xfrm>
          </p:grpSpPr>
          <p:grpSp>
            <p:nvGrpSpPr>
              <p:cNvPr id="2356" name="Google Shape;2356;p73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357" name="Google Shape;2357;p7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8" name="Google Shape;2358;p7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59" name="Google Shape;2359;p73"/>
              <p:cNvCxnSpPr>
                <a:endCxn id="2354" idx="2"/>
              </p:cNvCxnSpPr>
              <p:nvPr/>
            </p:nvCxnSpPr>
            <p:spPr>
              <a:xfrm rot="5400000">
                <a:off x="4502921" y="467472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360" name="Google Shape;2360;p73"/>
            <p:cNvCxnSpPr>
              <a:stCxn id="2354" idx="2"/>
              <a:endCxn id="2361" idx="6"/>
            </p:cNvCxnSpPr>
            <p:nvPr/>
          </p:nvCxnSpPr>
          <p:spPr>
            <a:xfrm>
              <a:off x="7798075" y="3918425"/>
              <a:ext cx="0" cy="171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1" name="Google Shape;2361;p73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3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3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64" name="Google Shape;2364;p73"/>
            <p:cNvCxnSpPr/>
            <p:nvPr/>
          </p:nvCxnSpPr>
          <p:spPr>
            <a:xfrm rot="5400000">
              <a:off x="7130352" y="5139413"/>
              <a:ext cx="731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65" name="Google Shape;2365;p73"/>
          <p:cNvGrpSpPr/>
          <p:nvPr/>
        </p:nvGrpSpPr>
        <p:grpSpPr>
          <a:xfrm flipH="1" rot="5400000">
            <a:off x="684550" y="3654900"/>
            <a:ext cx="330300" cy="2291400"/>
            <a:chOff x="358250" y="2855250"/>
            <a:chExt cx="330300" cy="2291400"/>
          </a:xfrm>
        </p:grpSpPr>
        <p:grpSp>
          <p:nvGrpSpPr>
            <p:cNvPr id="2366" name="Google Shape;2366;p73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2367" name="Google Shape;2367;p73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68" name="Google Shape;2368;p73"/>
              <p:cNvCxnSpPr>
                <a:stCxn id="2367" idx="1"/>
                <a:endCxn id="2367" idx="5"/>
              </p:cNvCxnSpPr>
              <p:nvPr/>
            </p:nvCxnSpPr>
            <p:spPr>
              <a:xfrm flipH="1" rot="-5400000"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9" name="Google Shape;2369;p73"/>
              <p:cNvCxnSpPr>
                <a:stCxn id="2367" idx="7"/>
                <a:endCxn id="2367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370" name="Google Shape;2370;p73"/>
            <p:cNvCxnSpPr>
              <a:stCxn id="2367" idx="4"/>
            </p:cNvCxnSpPr>
            <p:nvPr/>
          </p:nvCxnSpPr>
          <p:spPr>
            <a:xfrm rot="5400000">
              <a:off x="-457150" y="4166100"/>
              <a:ext cx="1961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71" name="Google Shape;2371;p73"/>
          <p:cNvGrpSpPr/>
          <p:nvPr/>
        </p:nvGrpSpPr>
        <p:grpSpPr>
          <a:xfrm flipH="1">
            <a:off x="4837659" y="4702272"/>
            <a:ext cx="4215397" cy="1014842"/>
            <a:chOff x="2172833" y="1371669"/>
            <a:chExt cx="6637375" cy="1597925"/>
          </a:xfrm>
        </p:grpSpPr>
        <p:sp>
          <p:nvSpPr>
            <p:cNvPr id="2372" name="Google Shape;2372;p7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7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7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7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7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7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7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7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7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7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7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7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7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7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7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7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7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7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7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7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7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7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7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7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7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7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7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7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7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7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7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7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7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7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7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7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7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7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7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7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7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7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7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7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7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7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7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7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7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7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7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7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7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7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7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7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7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7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7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7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7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7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7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7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7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7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7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7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2" name="Google Shape;2462;p73"/>
          <p:cNvGrpSpPr/>
          <p:nvPr/>
        </p:nvGrpSpPr>
        <p:grpSpPr>
          <a:xfrm>
            <a:off x="-850110" y="-30276"/>
            <a:ext cx="3846857" cy="503206"/>
            <a:chOff x="-938188" y="-110700"/>
            <a:chExt cx="5900087" cy="503206"/>
          </a:xfrm>
        </p:grpSpPr>
        <p:sp>
          <p:nvSpPr>
            <p:cNvPr id="2463" name="Google Shape;2463;p73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73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73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73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73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73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73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73"/>
            <p:cNvSpPr/>
            <p:nvPr/>
          </p:nvSpPr>
          <p:spPr>
            <a:xfrm>
              <a:off x="2534921" y="252135"/>
              <a:ext cx="2426978" cy="70798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73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3" name="Google Shape;2473;p74"/>
          <p:cNvGrpSpPr/>
          <p:nvPr/>
        </p:nvGrpSpPr>
        <p:grpSpPr>
          <a:xfrm>
            <a:off x="584621" y="3467024"/>
            <a:ext cx="4741741" cy="1141557"/>
            <a:chOff x="2172833" y="1371669"/>
            <a:chExt cx="6637375" cy="1597925"/>
          </a:xfrm>
        </p:grpSpPr>
        <p:sp>
          <p:nvSpPr>
            <p:cNvPr id="2474" name="Google Shape;2474;p7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7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7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7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7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7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7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7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7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7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7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7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7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7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7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7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7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7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7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7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7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7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7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7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7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7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7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7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7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7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7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7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7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7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7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7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7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7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7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7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7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7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7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7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7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7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7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7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7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7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7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7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7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7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7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7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7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7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7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7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7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7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7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7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7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7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7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7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7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7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7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7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7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7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7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7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7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7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7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7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7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7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7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7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7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7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7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7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7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7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4" name="Google Shape;2564;p74"/>
          <p:cNvGrpSpPr/>
          <p:nvPr/>
        </p:nvGrpSpPr>
        <p:grpSpPr>
          <a:xfrm>
            <a:off x="3183096" y="1555274"/>
            <a:ext cx="4741741" cy="1141557"/>
            <a:chOff x="2172833" y="1371669"/>
            <a:chExt cx="6637375" cy="1597925"/>
          </a:xfrm>
        </p:grpSpPr>
        <p:sp>
          <p:nvSpPr>
            <p:cNvPr id="2565" name="Google Shape;2565;p7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7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7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7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7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7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7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7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7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7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7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7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7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7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7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7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7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7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7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7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7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7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7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7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7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7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7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7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7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7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7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7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7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7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7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7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7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7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7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7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7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7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7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7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7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7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7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7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7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7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7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7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7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7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7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7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7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7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7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7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7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7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7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7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7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7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7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7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7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7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7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7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7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7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7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7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7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7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7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7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7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7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7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7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7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7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7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7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7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7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5" name="Google Shape;2655;p74"/>
          <p:cNvGrpSpPr/>
          <p:nvPr/>
        </p:nvGrpSpPr>
        <p:grpSpPr>
          <a:xfrm>
            <a:off x="1008225" y="1822500"/>
            <a:ext cx="6772624" cy="2568736"/>
            <a:chOff x="-61450" y="945260"/>
            <a:chExt cx="9273757" cy="3339924"/>
          </a:xfrm>
        </p:grpSpPr>
        <p:sp>
          <p:nvSpPr>
            <p:cNvPr id="2656" name="Google Shape;2656;p74"/>
            <p:cNvSpPr/>
            <p:nvPr/>
          </p:nvSpPr>
          <p:spPr>
            <a:xfrm>
              <a:off x="4812943" y="3362064"/>
              <a:ext cx="3635417" cy="10985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74"/>
            <p:cNvSpPr/>
            <p:nvPr/>
          </p:nvSpPr>
          <p:spPr>
            <a:xfrm>
              <a:off x="6587972" y="1534067"/>
              <a:ext cx="2327625" cy="274879"/>
            </a:xfrm>
            <a:custGeom>
              <a:rect b="b" l="l" r="r" t="t"/>
              <a:pathLst>
                <a:path extrusionOk="0" h="1784" w="42504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74"/>
            <p:cNvSpPr/>
            <p:nvPr/>
          </p:nvSpPr>
          <p:spPr>
            <a:xfrm>
              <a:off x="269358" y="1534059"/>
              <a:ext cx="3197169" cy="104928"/>
            </a:xfrm>
            <a:custGeom>
              <a:rect b="b" l="l" r="r" t="t"/>
              <a:pathLst>
                <a:path extrusionOk="0" h="681" w="71064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74"/>
            <p:cNvSpPr/>
            <p:nvPr/>
          </p:nvSpPr>
          <p:spPr>
            <a:xfrm>
              <a:off x="3390556" y="945260"/>
              <a:ext cx="3840931" cy="177808"/>
            </a:xfrm>
            <a:custGeom>
              <a:rect b="b" l="l" r="r" t="t"/>
              <a:pathLst>
                <a:path extrusionOk="0" h="1154" w="85373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74"/>
            <p:cNvSpPr/>
            <p:nvPr/>
          </p:nvSpPr>
          <p:spPr>
            <a:xfrm>
              <a:off x="2944373" y="2488276"/>
              <a:ext cx="5459222" cy="324492"/>
            </a:xfrm>
            <a:custGeom>
              <a:rect b="b" l="l" r="r" t="t"/>
              <a:pathLst>
                <a:path extrusionOk="0" h="2106" w="121343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74"/>
            <p:cNvSpPr/>
            <p:nvPr/>
          </p:nvSpPr>
          <p:spPr>
            <a:xfrm>
              <a:off x="532684" y="2755297"/>
              <a:ext cx="6649477" cy="150690"/>
            </a:xfrm>
            <a:custGeom>
              <a:rect b="b" l="l" r="r" t="t"/>
              <a:pathLst>
                <a:path extrusionOk="0" h="978" w="147799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74"/>
            <p:cNvSpPr/>
            <p:nvPr/>
          </p:nvSpPr>
          <p:spPr>
            <a:xfrm>
              <a:off x="5592761" y="4122906"/>
              <a:ext cx="2259488" cy="162278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74"/>
            <p:cNvSpPr/>
            <p:nvPr/>
          </p:nvSpPr>
          <p:spPr>
            <a:xfrm>
              <a:off x="1784711" y="2185509"/>
              <a:ext cx="6852742" cy="162246"/>
            </a:xfrm>
            <a:custGeom>
              <a:rect b="b" l="l" r="r" t="t"/>
              <a:pathLst>
                <a:path extrusionOk="0" h="1053" w="152317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74"/>
            <p:cNvSpPr/>
            <p:nvPr/>
          </p:nvSpPr>
          <p:spPr>
            <a:xfrm>
              <a:off x="2364398" y="1108953"/>
              <a:ext cx="5687141" cy="130194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74"/>
            <p:cNvSpPr/>
            <p:nvPr/>
          </p:nvSpPr>
          <p:spPr>
            <a:xfrm>
              <a:off x="883336" y="1162318"/>
              <a:ext cx="2620892" cy="169950"/>
            </a:xfrm>
            <a:custGeom>
              <a:rect b="b" l="l" r="r" t="t"/>
              <a:pathLst>
                <a:path extrusionOk="0" h="1103" w="58255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74"/>
            <p:cNvSpPr/>
            <p:nvPr/>
          </p:nvSpPr>
          <p:spPr>
            <a:xfrm>
              <a:off x="405138" y="3697958"/>
              <a:ext cx="7887332" cy="31170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74"/>
            <p:cNvSpPr/>
            <p:nvPr/>
          </p:nvSpPr>
          <p:spPr>
            <a:xfrm>
              <a:off x="612900" y="4192091"/>
              <a:ext cx="2982342" cy="70400"/>
            </a:xfrm>
            <a:custGeom>
              <a:rect b="b" l="l" r="r" t="t"/>
              <a:pathLst>
                <a:path extrusionOk="0" h="574" w="66289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74"/>
            <p:cNvSpPr/>
            <p:nvPr/>
          </p:nvSpPr>
          <p:spPr>
            <a:xfrm>
              <a:off x="4469075" y="1180218"/>
              <a:ext cx="4743232" cy="224883"/>
            </a:xfrm>
            <a:custGeom>
              <a:rect b="b" l="l" r="r" t="t"/>
              <a:pathLst>
                <a:path extrusionOk="0" h="2181" w="10391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74"/>
            <p:cNvSpPr/>
            <p:nvPr/>
          </p:nvSpPr>
          <p:spPr>
            <a:xfrm>
              <a:off x="1844818" y="1231137"/>
              <a:ext cx="5019579" cy="327420"/>
            </a:xfrm>
            <a:custGeom>
              <a:rect b="b" l="l" r="r" t="t"/>
              <a:pathLst>
                <a:path extrusionOk="0" h="2125" w="111571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74"/>
            <p:cNvSpPr/>
            <p:nvPr/>
          </p:nvSpPr>
          <p:spPr>
            <a:xfrm>
              <a:off x="48" y="2314628"/>
              <a:ext cx="3156948" cy="97224"/>
            </a:xfrm>
            <a:custGeom>
              <a:rect b="b" l="l" r="r" t="t"/>
              <a:pathLst>
                <a:path extrusionOk="0" h="631" w="7017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74"/>
            <p:cNvSpPr/>
            <p:nvPr/>
          </p:nvSpPr>
          <p:spPr>
            <a:xfrm>
              <a:off x="28875" y="2396143"/>
              <a:ext cx="9115236" cy="104927"/>
            </a:xfrm>
            <a:custGeom>
              <a:rect b="b" l="l" r="r" t="t"/>
              <a:pathLst>
                <a:path extrusionOk="0" h="524" w="80623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74"/>
            <p:cNvSpPr/>
            <p:nvPr/>
          </p:nvSpPr>
          <p:spPr>
            <a:xfrm>
              <a:off x="818426" y="3256344"/>
              <a:ext cx="7941301" cy="169950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74"/>
            <p:cNvSpPr/>
            <p:nvPr/>
          </p:nvSpPr>
          <p:spPr>
            <a:xfrm>
              <a:off x="48" y="3694106"/>
              <a:ext cx="5208672" cy="113711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74"/>
            <p:cNvSpPr/>
            <p:nvPr/>
          </p:nvSpPr>
          <p:spPr>
            <a:xfrm>
              <a:off x="1467000" y="1023688"/>
              <a:ext cx="2128301" cy="97223"/>
            </a:xfrm>
            <a:custGeom>
              <a:rect b="b" l="l" r="r" t="t"/>
              <a:pathLst>
                <a:path extrusionOk="0" h="1179" w="47677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74"/>
            <p:cNvSpPr/>
            <p:nvPr/>
          </p:nvSpPr>
          <p:spPr>
            <a:xfrm>
              <a:off x="269350" y="4079810"/>
              <a:ext cx="8421363" cy="130189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74"/>
            <p:cNvSpPr/>
            <p:nvPr/>
          </p:nvSpPr>
          <p:spPr>
            <a:xfrm>
              <a:off x="818416" y="1687896"/>
              <a:ext cx="7680693" cy="416632"/>
            </a:xfrm>
            <a:custGeom>
              <a:rect b="b" l="l" r="r" t="t"/>
              <a:pathLst>
                <a:path extrusionOk="0" h="2704" w="17072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74"/>
            <p:cNvSpPr/>
            <p:nvPr/>
          </p:nvSpPr>
          <p:spPr>
            <a:xfrm>
              <a:off x="369675" y="3001819"/>
              <a:ext cx="7781369" cy="2633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4"/>
            <p:cNvSpPr/>
            <p:nvPr/>
          </p:nvSpPr>
          <p:spPr>
            <a:xfrm>
              <a:off x="561028" y="3415375"/>
              <a:ext cx="8448312" cy="295371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4"/>
            <p:cNvSpPr/>
            <p:nvPr/>
          </p:nvSpPr>
          <p:spPr>
            <a:xfrm>
              <a:off x="4138350" y="3936820"/>
              <a:ext cx="4403237" cy="162225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4"/>
            <p:cNvSpPr/>
            <p:nvPr/>
          </p:nvSpPr>
          <p:spPr>
            <a:xfrm>
              <a:off x="-61450" y="1638844"/>
              <a:ext cx="6649767" cy="170104"/>
            </a:xfrm>
            <a:custGeom>
              <a:rect b="b" l="l" r="r" t="t"/>
              <a:pathLst>
                <a:path extrusionOk="0" h="1104" w="140446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1" name="Google Shape;2681;p74"/>
          <p:cNvSpPr txBox="1"/>
          <p:nvPr>
            <p:ph type="title"/>
          </p:nvPr>
        </p:nvSpPr>
        <p:spPr>
          <a:xfrm>
            <a:off x="1860950" y="2266550"/>
            <a:ext cx="5181600" cy="11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2" name="Google Shape;2682;p74"/>
          <p:cNvSpPr txBox="1"/>
          <p:nvPr>
            <p:ph idx="2" type="title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683" name="Google Shape;2683;p74"/>
          <p:cNvSpPr txBox="1"/>
          <p:nvPr>
            <p:ph idx="1" type="subTitle"/>
          </p:nvPr>
        </p:nvSpPr>
        <p:spPr>
          <a:xfrm>
            <a:off x="1860950" y="3356875"/>
            <a:ext cx="5181600" cy="4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84" name="Google Shape;2684;p74"/>
          <p:cNvGrpSpPr/>
          <p:nvPr/>
        </p:nvGrpSpPr>
        <p:grpSpPr>
          <a:xfrm>
            <a:off x="382925" y="-19550"/>
            <a:ext cx="4318885" cy="559050"/>
            <a:chOff x="382925" y="-19550"/>
            <a:chExt cx="4318885" cy="559050"/>
          </a:xfrm>
        </p:grpSpPr>
        <p:grpSp>
          <p:nvGrpSpPr>
            <p:cNvPr id="2685" name="Google Shape;2685;p74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2686" name="Google Shape;2686;p74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87" name="Google Shape;2687;p74"/>
              <p:cNvCxnSpPr>
                <a:stCxn id="2686" idx="1"/>
                <a:endCxn id="2686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88" name="Google Shape;2688;p74"/>
              <p:cNvCxnSpPr>
                <a:stCxn id="2686" idx="7"/>
                <a:endCxn id="2686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89" name="Google Shape;2689;p74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2690" name="Google Shape;2690;p74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1" name="Google Shape;2691;p74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2" name="Google Shape;2692;p74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3" name="Google Shape;2693;p74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4" name="Google Shape;2694;p74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95" name="Google Shape;2695;p74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2696" name="Google Shape;2696;p74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2697" name="Google Shape;2697;p74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98" name="Google Shape;2698;p74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699" name="Google Shape;2699;p74"/>
              <p:cNvCxnSpPr>
                <a:stCxn id="2686" idx="6"/>
              </p:cNvCxnSpPr>
              <p:nvPr/>
            </p:nvCxnSpPr>
            <p:spPr>
              <a:xfrm rot="-5400000">
                <a:off x="6847372" y="5719082"/>
                <a:ext cx="36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00" name="Google Shape;2700;p74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2701" name="Google Shape;2701;p74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2" name="Google Shape;2702;p74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703" name="Google Shape;2703;p74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04" name="Google Shape;2704;p74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2705" name="Google Shape;2705;p74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6" name="Google Shape;2706;p74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2707" name="Google Shape;2707;p74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708" name="Google Shape;2708;p74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09" name="Google Shape;2709;p74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710" name="Google Shape;2710;p74"/>
              <p:cNvCxnSpPr>
                <a:endCxn id="2705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711" name="Google Shape;2711;p74"/>
            <p:cNvCxnSpPr>
              <a:stCxn id="2705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2" name="Google Shape;2712;p74"/>
            <p:cNvCxnSpPr>
              <a:stCxn id="2713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13" name="Google Shape;2713;p74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4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4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16" name="Google Shape;2716;p74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8" name="Google Shape;2718;p75"/>
          <p:cNvGrpSpPr/>
          <p:nvPr/>
        </p:nvGrpSpPr>
        <p:grpSpPr>
          <a:xfrm>
            <a:off x="401746" y="554124"/>
            <a:ext cx="4741741" cy="1141557"/>
            <a:chOff x="2172833" y="1371669"/>
            <a:chExt cx="6637375" cy="1597925"/>
          </a:xfrm>
        </p:grpSpPr>
        <p:sp>
          <p:nvSpPr>
            <p:cNvPr id="2719" name="Google Shape;2719;p7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7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7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7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7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7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7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7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7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7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7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7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7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7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7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7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7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7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7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7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7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7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7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7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7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7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7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7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7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7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7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7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7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7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7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7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7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7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7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7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7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7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7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7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7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7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7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7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7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7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7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7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7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7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7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7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7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7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7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7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7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7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7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7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7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7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7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7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7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7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7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7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7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7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7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7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7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7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7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7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7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7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7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7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7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7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7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7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7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7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9" name="Google Shape;2809;p75"/>
          <p:cNvGrpSpPr/>
          <p:nvPr/>
        </p:nvGrpSpPr>
        <p:grpSpPr>
          <a:xfrm>
            <a:off x="3719746" y="3041624"/>
            <a:ext cx="4741741" cy="1141557"/>
            <a:chOff x="2172833" y="1371669"/>
            <a:chExt cx="6637375" cy="1597925"/>
          </a:xfrm>
        </p:grpSpPr>
        <p:sp>
          <p:nvSpPr>
            <p:cNvPr id="2810" name="Google Shape;2810;p7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7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7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7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7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7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7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7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7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7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7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7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7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7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7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7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7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7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7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7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7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7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7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7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7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7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7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7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7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7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7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7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7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7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7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7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7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7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7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7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7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7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7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7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7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7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7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7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7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7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7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7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7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7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7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7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7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7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7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7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7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7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7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7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7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7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7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7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7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7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7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7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7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7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7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7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7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7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7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7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7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7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7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7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7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7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7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7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7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7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Google Shape;2900;p75"/>
          <p:cNvGrpSpPr/>
          <p:nvPr/>
        </p:nvGrpSpPr>
        <p:grpSpPr>
          <a:xfrm>
            <a:off x="271697" y="749112"/>
            <a:ext cx="8189778" cy="3330574"/>
            <a:chOff x="271697" y="749112"/>
            <a:chExt cx="8189778" cy="3330574"/>
          </a:xfrm>
        </p:grpSpPr>
        <p:sp>
          <p:nvSpPr>
            <p:cNvPr id="2901" name="Google Shape;2901;p75"/>
            <p:cNvSpPr/>
            <p:nvPr/>
          </p:nvSpPr>
          <p:spPr>
            <a:xfrm rot="10800000">
              <a:off x="946516" y="1560099"/>
              <a:ext cx="3210383" cy="109551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75"/>
            <p:cNvSpPr/>
            <p:nvPr/>
          </p:nvSpPr>
          <p:spPr>
            <a:xfrm rot="10800000">
              <a:off x="533877" y="3218421"/>
              <a:ext cx="2055493" cy="274107"/>
            </a:xfrm>
            <a:custGeom>
              <a:rect b="b" l="l" r="r" t="t"/>
              <a:pathLst>
                <a:path extrusionOk="0" h="1784" w="42504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75"/>
            <p:cNvSpPr/>
            <p:nvPr/>
          </p:nvSpPr>
          <p:spPr>
            <a:xfrm rot="10800000">
              <a:off x="5345966" y="3387902"/>
              <a:ext cx="2823373" cy="104634"/>
            </a:xfrm>
            <a:custGeom>
              <a:rect b="b" l="l" r="r" t="t"/>
              <a:pathLst>
                <a:path extrusionOk="0" h="681" w="71064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75"/>
            <p:cNvSpPr/>
            <p:nvPr/>
          </p:nvSpPr>
          <p:spPr>
            <a:xfrm rot="10800000">
              <a:off x="2021139" y="3902377"/>
              <a:ext cx="3391869" cy="177309"/>
            </a:xfrm>
            <a:custGeom>
              <a:rect b="b" l="l" r="r" t="t"/>
              <a:pathLst>
                <a:path extrusionOk="0" h="1154" w="85373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75"/>
            <p:cNvSpPr/>
            <p:nvPr/>
          </p:nvSpPr>
          <p:spPr>
            <a:xfrm rot="10800000">
              <a:off x="986075" y="2217409"/>
              <a:ext cx="4820957" cy="323582"/>
            </a:xfrm>
            <a:custGeom>
              <a:rect b="b" l="l" r="r" t="t"/>
              <a:pathLst>
                <a:path extrusionOk="0" h="2106" w="121343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75"/>
            <p:cNvSpPr/>
            <p:nvPr/>
          </p:nvSpPr>
          <p:spPr>
            <a:xfrm rot="10800000">
              <a:off x="2064741" y="2124451"/>
              <a:ext cx="5872054" cy="150267"/>
            </a:xfrm>
            <a:custGeom>
              <a:rect b="b" l="l" r="r" t="t"/>
              <a:pathLst>
                <a:path extrusionOk="0" h="978" w="147799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75"/>
            <p:cNvSpPr/>
            <p:nvPr/>
          </p:nvSpPr>
          <p:spPr>
            <a:xfrm rot="10800000">
              <a:off x="1472922" y="749112"/>
              <a:ext cx="1995320" cy="161825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75"/>
            <p:cNvSpPr/>
            <p:nvPr/>
          </p:nvSpPr>
          <p:spPr>
            <a:xfrm rot="10800000">
              <a:off x="779576" y="2681119"/>
              <a:ext cx="6051554" cy="161791"/>
            </a:xfrm>
            <a:custGeom>
              <a:rect b="b" l="l" r="r" t="t"/>
              <a:pathLst>
                <a:path extrusionOk="0" h="1053" w="152317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75"/>
            <p:cNvSpPr/>
            <p:nvPr/>
          </p:nvSpPr>
          <p:spPr>
            <a:xfrm rot="10800000">
              <a:off x="1296979" y="3786621"/>
              <a:ext cx="5022230" cy="129830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75"/>
            <p:cNvSpPr/>
            <p:nvPr/>
          </p:nvSpPr>
          <p:spPr>
            <a:xfrm rot="10800000">
              <a:off x="5312663" y="3693763"/>
              <a:ext cx="2314471" cy="169473"/>
            </a:xfrm>
            <a:custGeom>
              <a:rect b="b" l="l" r="r" t="t"/>
              <a:pathLst>
                <a:path extrusionOk="0" h="1103" w="58255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75"/>
            <p:cNvSpPr/>
            <p:nvPr/>
          </p:nvSpPr>
          <p:spPr>
            <a:xfrm rot="10800000">
              <a:off x="1084246" y="1023867"/>
              <a:ext cx="6965185" cy="310829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75"/>
            <p:cNvSpPr/>
            <p:nvPr/>
          </p:nvSpPr>
          <p:spPr>
            <a:xfrm rot="10800000">
              <a:off x="5232295" y="771744"/>
              <a:ext cx="2633662" cy="70203"/>
            </a:xfrm>
            <a:custGeom>
              <a:rect b="b" l="l" r="r" t="t"/>
              <a:pathLst>
                <a:path extrusionOk="0" h="574" w="66289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75"/>
            <p:cNvSpPr/>
            <p:nvPr/>
          </p:nvSpPr>
          <p:spPr>
            <a:xfrm rot="10800000">
              <a:off x="271697" y="3621130"/>
              <a:ext cx="4188872" cy="224256"/>
            </a:xfrm>
            <a:custGeom>
              <a:rect b="b" l="l" r="r" t="t"/>
              <a:pathLst>
                <a:path extrusionOk="0" h="2181" w="10391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75"/>
            <p:cNvSpPr/>
            <p:nvPr/>
          </p:nvSpPr>
          <p:spPr>
            <a:xfrm rot="10800000">
              <a:off x="2345334" y="3468109"/>
              <a:ext cx="4432716" cy="326501"/>
            </a:xfrm>
            <a:custGeom>
              <a:rect b="b" l="l" r="r" t="t"/>
              <a:pathLst>
                <a:path extrusionOk="0" h="2125" w="111571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75"/>
            <p:cNvSpPr/>
            <p:nvPr/>
          </p:nvSpPr>
          <p:spPr>
            <a:xfrm rot="10800000">
              <a:off x="5619270" y="2704424"/>
              <a:ext cx="2767680" cy="86351"/>
            </a:xfrm>
            <a:custGeom>
              <a:rect b="b" l="l" r="r" t="t"/>
              <a:pathLst>
                <a:path extrusionOk="0" h="631" w="7017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75"/>
            <p:cNvSpPr/>
            <p:nvPr/>
          </p:nvSpPr>
          <p:spPr>
            <a:xfrm rot="10800000">
              <a:off x="331964" y="2528226"/>
              <a:ext cx="7222410" cy="104649"/>
            </a:xfrm>
            <a:custGeom>
              <a:rect b="b" l="l" r="r" t="t"/>
              <a:pathLst>
                <a:path extrusionOk="0" h="524" w="80623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75"/>
            <p:cNvSpPr/>
            <p:nvPr/>
          </p:nvSpPr>
          <p:spPr>
            <a:xfrm rot="10800000">
              <a:off x="671269" y="1605600"/>
              <a:ext cx="7013188" cy="169473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75"/>
            <p:cNvSpPr/>
            <p:nvPr/>
          </p:nvSpPr>
          <p:spPr>
            <a:xfrm rot="10800000">
              <a:off x="3807466" y="1225145"/>
              <a:ext cx="4599701" cy="113392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75"/>
            <p:cNvSpPr/>
            <p:nvPr/>
          </p:nvSpPr>
          <p:spPr>
            <a:xfrm rot="10800000">
              <a:off x="5232154" y="3904526"/>
              <a:ext cx="1879547" cy="96952"/>
            </a:xfrm>
            <a:custGeom>
              <a:rect b="b" l="l" r="r" t="t"/>
              <a:pathLst>
                <a:path extrusionOk="0" h="1179" w="47677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75"/>
            <p:cNvSpPr/>
            <p:nvPr/>
          </p:nvSpPr>
          <p:spPr>
            <a:xfrm rot="10800000">
              <a:off x="732565" y="824088"/>
              <a:ext cx="7436781" cy="129825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75"/>
            <p:cNvSpPr/>
            <p:nvPr/>
          </p:nvSpPr>
          <p:spPr>
            <a:xfrm rot="10800000">
              <a:off x="901760" y="2923667"/>
              <a:ext cx="6782706" cy="415463"/>
            </a:xfrm>
            <a:custGeom>
              <a:rect b="b" l="l" r="r" t="t"/>
              <a:pathLst>
                <a:path extrusionOk="0" h="2704" w="17072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75"/>
            <p:cNvSpPr/>
            <p:nvPr/>
          </p:nvSpPr>
          <p:spPr>
            <a:xfrm rot="10800000">
              <a:off x="1209051" y="1766292"/>
              <a:ext cx="6871697" cy="262593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75"/>
            <p:cNvSpPr/>
            <p:nvPr/>
          </p:nvSpPr>
          <p:spPr>
            <a:xfrm rot="10800000">
              <a:off x="451186" y="1321945"/>
              <a:ext cx="7460579" cy="294542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75"/>
            <p:cNvSpPr/>
            <p:nvPr/>
          </p:nvSpPr>
          <p:spPr>
            <a:xfrm rot="10800000">
              <a:off x="864177" y="934732"/>
              <a:ext cx="3888455" cy="161771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75"/>
            <p:cNvSpPr/>
            <p:nvPr/>
          </p:nvSpPr>
          <p:spPr>
            <a:xfrm rot="10800000">
              <a:off x="2589077" y="3218417"/>
              <a:ext cx="5872398" cy="169627"/>
            </a:xfrm>
            <a:custGeom>
              <a:rect b="b" l="l" r="r" t="t"/>
              <a:pathLst>
                <a:path extrusionOk="0" h="1104" w="140446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6" name="Google Shape;2926;p75"/>
          <p:cNvGrpSpPr/>
          <p:nvPr/>
        </p:nvGrpSpPr>
        <p:grpSpPr>
          <a:xfrm>
            <a:off x="8461475" y="-100"/>
            <a:ext cx="716860" cy="2250000"/>
            <a:chOff x="8461475" y="-100"/>
            <a:chExt cx="716860" cy="2250000"/>
          </a:xfrm>
        </p:grpSpPr>
        <p:grpSp>
          <p:nvGrpSpPr>
            <p:cNvPr id="2927" name="Google Shape;2927;p75"/>
            <p:cNvGrpSpPr/>
            <p:nvPr/>
          </p:nvGrpSpPr>
          <p:grpSpPr>
            <a:xfrm>
              <a:off x="8461475" y="1919600"/>
              <a:ext cx="363430" cy="330300"/>
              <a:chOff x="8461475" y="1315200"/>
              <a:chExt cx="363430" cy="330300"/>
            </a:xfrm>
          </p:grpSpPr>
          <p:sp>
            <p:nvSpPr>
              <p:cNvPr id="2928" name="Google Shape;2928;p75"/>
              <p:cNvSpPr/>
              <p:nvPr/>
            </p:nvSpPr>
            <p:spPr>
              <a:xfrm rot="5400000">
                <a:off x="8461475" y="1315200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29" name="Google Shape;2929;p75"/>
              <p:cNvGrpSpPr/>
              <p:nvPr/>
            </p:nvGrpSpPr>
            <p:grpSpPr>
              <a:xfrm rot="5400000">
                <a:off x="8557403" y="1294623"/>
                <a:ext cx="246925" cy="288079"/>
                <a:chOff x="4602071" y="4575574"/>
                <a:chExt cx="207710" cy="288107"/>
              </a:xfrm>
            </p:grpSpPr>
            <p:grpSp>
              <p:nvGrpSpPr>
                <p:cNvPr id="2930" name="Google Shape;2930;p75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2931" name="Google Shape;2931;p75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932" name="Google Shape;2932;p75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2933" name="Google Shape;2933;p75"/>
                <p:cNvCxnSpPr>
                  <a:endCxn id="2928" idx="2"/>
                </p:cNvCxnSpPr>
                <p:nvPr/>
              </p:nvCxnSpPr>
              <p:spPr>
                <a:xfrm rot="5400000">
                  <a:off x="4502921" y="4674724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934" name="Google Shape;2934;p75"/>
            <p:cNvCxnSpPr/>
            <p:nvPr/>
          </p:nvCxnSpPr>
          <p:spPr>
            <a:xfrm rot="10800000">
              <a:off x="8626625" y="-100"/>
              <a:ext cx="0" cy="1919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5" name="Google Shape;2935;p75"/>
            <p:cNvCxnSpPr/>
            <p:nvPr/>
          </p:nvCxnSpPr>
          <p:spPr>
            <a:xfrm>
              <a:off x="8626635" y="1191762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36" name="Google Shape;2936;p75"/>
          <p:cNvGrpSpPr/>
          <p:nvPr/>
        </p:nvGrpSpPr>
        <p:grpSpPr>
          <a:xfrm>
            <a:off x="-86874" y="4638506"/>
            <a:ext cx="4504524" cy="708494"/>
            <a:chOff x="-86874" y="4638506"/>
            <a:chExt cx="4504524" cy="708494"/>
          </a:xfrm>
        </p:grpSpPr>
        <p:cxnSp>
          <p:nvCxnSpPr>
            <p:cNvPr id="2937" name="Google Shape;2937;p75"/>
            <p:cNvCxnSpPr/>
            <p:nvPr/>
          </p:nvCxnSpPr>
          <p:spPr>
            <a:xfrm rot="10800000">
              <a:off x="-86874" y="480365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938" name="Google Shape;2938;p75"/>
            <p:cNvGrpSpPr/>
            <p:nvPr/>
          </p:nvGrpSpPr>
          <p:grpSpPr>
            <a:xfrm flipH="1">
              <a:off x="2401476" y="4638506"/>
              <a:ext cx="330300" cy="330300"/>
              <a:chOff x="5356700" y="4638506"/>
              <a:chExt cx="330300" cy="330300"/>
            </a:xfrm>
          </p:grpSpPr>
          <p:sp>
            <p:nvSpPr>
              <p:cNvPr id="2939" name="Google Shape;2939;p75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40" name="Google Shape;2940;p75"/>
              <p:cNvGrpSpPr/>
              <p:nvPr/>
            </p:nvGrpSpPr>
            <p:grpSpPr>
              <a:xfrm flipH="1" rot="-5400000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2941" name="Google Shape;2941;p7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42" name="Google Shape;2942;p7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943" name="Google Shape;2943;p75"/>
            <p:cNvCxnSpPr/>
            <p:nvPr/>
          </p:nvCxnSpPr>
          <p:spPr>
            <a:xfrm flipH="1">
              <a:off x="1695251" y="4801300"/>
              <a:ext cx="9300" cy="54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944" name="Google Shape;2944;p75"/>
            <p:cNvGrpSpPr/>
            <p:nvPr/>
          </p:nvGrpSpPr>
          <p:grpSpPr>
            <a:xfrm flipH="1" rot="5400000">
              <a:off x="30931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2945" name="Google Shape;2945;p75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6" name="Google Shape;2946;p75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7" name="Google Shape;2947;p75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8" name="Google Shape;2948;p75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9" name="Google Shape;2949;p75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950" name="Google Shape;2950;p75"/>
            <p:cNvCxnSpPr/>
            <p:nvPr/>
          </p:nvCxnSpPr>
          <p:spPr>
            <a:xfrm>
              <a:off x="3541051" y="4803656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951" name="Google Shape;2951;p75"/>
            <p:cNvGrpSpPr/>
            <p:nvPr/>
          </p:nvGrpSpPr>
          <p:grpSpPr>
            <a:xfrm flipH="1">
              <a:off x="4128893" y="4659472"/>
              <a:ext cx="288757" cy="288370"/>
              <a:chOff x="8536079" y="1884671"/>
              <a:chExt cx="228900" cy="250800"/>
            </a:xfrm>
          </p:grpSpPr>
          <p:cxnSp>
            <p:nvCxnSpPr>
              <p:cNvPr id="2952" name="Google Shape;2952;p75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3" name="Google Shape;2953;p75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954" name="Google Shape;2954;p75"/>
          <p:cNvSpPr txBox="1"/>
          <p:nvPr>
            <p:ph type="title"/>
          </p:nvPr>
        </p:nvSpPr>
        <p:spPr>
          <a:xfrm>
            <a:off x="1596895" y="1140575"/>
            <a:ext cx="5539500" cy="225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6" name="Google Shape;2956;p76"/>
          <p:cNvGrpSpPr/>
          <p:nvPr/>
        </p:nvGrpSpPr>
        <p:grpSpPr>
          <a:xfrm rot="10800000">
            <a:off x="-1892554" y="2412574"/>
            <a:ext cx="4741741" cy="1141557"/>
            <a:chOff x="2172833" y="1371669"/>
            <a:chExt cx="6637375" cy="1597925"/>
          </a:xfrm>
        </p:grpSpPr>
        <p:sp>
          <p:nvSpPr>
            <p:cNvPr id="2957" name="Google Shape;2957;p7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7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7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7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7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7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7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7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7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7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7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7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7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7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7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7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7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7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7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7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7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7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7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7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7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7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7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7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7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7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7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7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7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7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7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7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7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7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7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7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7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7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7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7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7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7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7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7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7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7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7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7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7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7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7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7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7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7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7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7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7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7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7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7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7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7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7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7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7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7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7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7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7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7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7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7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7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7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7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7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7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7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7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7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7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7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7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7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7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7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7" name="Google Shape;3047;p76"/>
          <p:cNvGrpSpPr/>
          <p:nvPr/>
        </p:nvGrpSpPr>
        <p:grpSpPr>
          <a:xfrm>
            <a:off x="-942658" y="2815537"/>
            <a:ext cx="3896444" cy="1499406"/>
            <a:chOff x="814991" y="901798"/>
            <a:chExt cx="8393891" cy="1402494"/>
          </a:xfrm>
        </p:grpSpPr>
        <p:sp>
          <p:nvSpPr>
            <p:cNvPr id="3048" name="Google Shape;3048;p76"/>
            <p:cNvSpPr/>
            <p:nvPr/>
          </p:nvSpPr>
          <p:spPr>
            <a:xfrm>
              <a:off x="1035503" y="1295659"/>
              <a:ext cx="7012539" cy="348776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76"/>
            <p:cNvSpPr/>
            <p:nvPr/>
          </p:nvSpPr>
          <p:spPr>
            <a:xfrm>
              <a:off x="6584547" y="1490605"/>
              <a:ext cx="2327625" cy="274879"/>
            </a:xfrm>
            <a:custGeom>
              <a:rect b="b" l="l" r="r" t="t"/>
              <a:pathLst>
                <a:path extrusionOk="0" h="1784" w="42504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76"/>
            <p:cNvSpPr/>
            <p:nvPr/>
          </p:nvSpPr>
          <p:spPr>
            <a:xfrm>
              <a:off x="3387131" y="901798"/>
              <a:ext cx="3840931" cy="177808"/>
            </a:xfrm>
            <a:custGeom>
              <a:rect b="b" l="l" r="r" t="t"/>
              <a:pathLst>
                <a:path extrusionOk="0" h="1154" w="85373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76"/>
            <p:cNvSpPr/>
            <p:nvPr/>
          </p:nvSpPr>
          <p:spPr>
            <a:xfrm>
              <a:off x="1781286" y="2142046"/>
              <a:ext cx="6852742" cy="162246"/>
            </a:xfrm>
            <a:custGeom>
              <a:rect b="b" l="l" r="r" t="t"/>
              <a:pathLst>
                <a:path extrusionOk="0" h="1053" w="152317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76"/>
            <p:cNvSpPr/>
            <p:nvPr/>
          </p:nvSpPr>
          <p:spPr>
            <a:xfrm>
              <a:off x="2360973" y="1065491"/>
              <a:ext cx="5687141" cy="130194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76"/>
            <p:cNvSpPr/>
            <p:nvPr/>
          </p:nvSpPr>
          <p:spPr>
            <a:xfrm>
              <a:off x="4465650" y="1136756"/>
              <a:ext cx="4743232" cy="224883"/>
            </a:xfrm>
            <a:custGeom>
              <a:rect b="b" l="l" r="r" t="t"/>
              <a:pathLst>
                <a:path extrusionOk="0" h="2181" w="10391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76"/>
            <p:cNvSpPr/>
            <p:nvPr/>
          </p:nvSpPr>
          <p:spPr>
            <a:xfrm>
              <a:off x="814991" y="1644434"/>
              <a:ext cx="7680693" cy="416632"/>
            </a:xfrm>
            <a:custGeom>
              <a:rect b="b" l="l" r="r" t="t"/>
              <a:pathLst>
                <a:path extrusionOk="0" h="2704" w="17072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5" name="Google Shape;3055;p76"/>
          <p:cNvSpPr txBox="1"/>
          <p:nvPr>
            <p:ph type="title"/>
          </p:nvPr>
        </p:nvSpPr>
        <p:spPr>
          <a:xfrm>
            <a:off x="720000" y="341800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56" name="Google Shape;3056;p76"/>
          <p:cNvGrpSpPr/>
          <p:nvPr/>
        </p:nvGrpSpPr>
        <p:grpSpPr>
          <a:xfrm flipH="1">
            <a:off x="-205875" y="4626864"/>
            <a:ext cx="3636350" cy="663525"/>
            <a:chOff x="6332225" y="4608575"/>
            <a:chExt cx="3636350" cy="663525"/>
          </a:xfrm>
        </p:grpSpPr>
        <p:sp>
          <p:nvSpPr>
            <p:cNvPr id="3057" name="Google Shape;3057;p76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8" name="Google Shape;3058;p76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3059" name="Google Shape;3059;p76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060" name="Google Shape;3060;p7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61" name="Google Shape;3061;p7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2" name="Google Shape;3062;p76"/>
              <p:cNvCxnSpPr>
                <a:endCxn id="3057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063" name="Google Shape;3063;p76"/>
            <p:cNvCxnSpPr>
              <a:stCxn id="3057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4" name="Google Shape;3064;p76"/>
            <p:cNvCxnSpPr>
              <a:stCxn id="3065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65" name="Google Shape;3065;p76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76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76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68" name="Google Shape;3068;p76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69" name="Google Shape;3069;p76"/>
          <p:cNvGrpSpPr/>
          <p:nvPr/>
        </p:nvGrpSpPr>
        <p:grpSpPr>
          <a:xfrm>
            <a:off x="-69875" y="-9637"/>
            <a:ext cx="772480" cy="1645500"/>
            <a:chOff x="-69875" y="-9637"/>
            <a:chExt cx="772480" cy="1645500"/>
          </a:xfrm>
        </p:grpSpPr>
        <p:cxnSp>
          <p:nvCxnSpPr>
            <p:cNvPr id="3070" name="Google Shape;3070;p76"/>
            <p:cNvCxnSpPr/>
            <p:nvPr/>
          </p:nvCxnSpPr>
          <p:spPr>
            <a:xfrm flipH="1" rot="10800000">
              <a:off x="-69875" y="983938"/>
              <a:ext cx="574200" cy="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71" name="Google Shape;3071;p76"/>
            <p:cNvGrpSpPr/>
            <p:nvPr/>
          </p:nvGrpSpPr>
          <p:grpSpPr>
            <a:xfrm flipH="1" rot="-5400000">
              <a:off x="355740" y="1288998"/>
              <a:ext cx="330300" cy="363430"/>
              <a:chOff x="1315200" y="4608575"/>
              <a:chExt cx="330300" cy="363430"/>
            </a:xfrm>
          </p:grpSpPr>
          <p:sp>
            <p:nvSpPr>
              <p:cNvPr id="3072" name="Google Shape;3072;p76"/>
              <p:cNvSpPr/>
              <p:nvPr/>
            </p:nvSpPr>
            <p:spPr>
              <a:xfrm flipH="1" rot="10800000">
                <a:off x="131520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73" name="Google Shape;3073;p76"/>
              <p:cNvGrpSpPr/>
              <p:nvPr/>
            </p:nvGrpSpPr>
            <p:grpSpPr>
              <a:xfrm flipH="1" rot="10800000">
                <a:off x="1315200" y="4683926"/>
                <a:ext cx="246926" cy="288079"/>
                <a:chOff x="4602071" y="4575573"/>
                <a:chExt cx="207710" cy="288108"/>
              </a:xfrm>
            </p:grpSpPr>
            <p:grpSp>
              <p:nvGrpSpPr>
                <p:cNvPr id="3074" name="Google Shape;3074;p76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075" name="Google Shape;3075;p76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076" name="Google Shape;3076;p76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3077" name="Google Shape;3077;p76"/>
                <p:cNvCxnSpPr>
                  <a:endCxn id="3072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078" name="Google Shape;3078;p76"/>
            <p:cNvCxnSpPr>
              <a:stCxn id="3072" idx="2"/>
            </p:cNvCxnSpPr>
            <p:nvPr/>
          </p:nvCxnSpPr>
          <p:spPr>
            <a:xfrm rot="10800000">
              <a:off x="504325" y="-9637"/>
              <a:ext cx="0" cy="131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59"/>
          <p:cNvGrpSpPr/>
          <p:nvPr/>
        </p:nvGrpSpPr>
        <p:grpSpPr>
          <a:xfrm>
            <a:off x="4236555" y="4696369"/>
            <a:ext cx="4932489" cy="530208"/>
            <a:chOff x="4236555" y="4696369"/>
            <a:chExt cx="4932489" cy="530208"/>
          </a:xfrm>
        </p:grpSpPr>
        <p:sp>
          <p:nvSpPr>
            <p:cNvPr id="256" name="Google Shape;256;p59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9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9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9"/>
            <p:cNvSpPr/>
            <p:nvPr/>
          </p:nvSpPr>
          <p:spPr>
            <a:xfrm>
              <a:off x="696587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9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9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9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9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9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59"/>
          <p:cNvGrpSpPr/>
          <p:nvPr/>
        </p:nvGrpSpPr>
        <p:grpSpPr>
          <a:xfrm>
            <a:off x="-758716" y="-569828"/>
            <a:ext cx="4215397" cy="1014842"/>
            <a:chOff x="2172833" y="1371669"/>
            <a:chExt cx="6637375" cy="1597925"/>
          </a:xfrm>
        </p:grpSpPr>
        <p:sp>
          <p:nvSpPr>
            <p:cNvPr id="266" name="Google Shape;266;p5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59"/>
          <p:cNvSpPr txBox="1"/>
          <p:nvPr>
            <p:ph type="title"/>
          </p:nvPr>
        </p:nvSpPr>
        <p:spPr>
          <a:xfrm>
            <a:off x="720000" y="411297"/>
            <a:ext cx="770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7" name="Google Shape;357;p59"/>
          <p:cNvSpPr txBox="1"/>
          <p:nvPr>
            <p:ph idx="1" type="body"/>
          </p:nvPr>
        </p:nvSpPr>
        <p:spPr>
          <a:xfrm>
            <a:off x="720000" y="1030075"/>
            <a:ext cx="770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58" name="Google Shape;358;p59"/>
          <p:cNvGrpSpPr/>
          <p:nvPr/>
        </p:nvGrpSpPr>
        <p:grpSpPr>
          <a:xfrm>
            <a:off x="-50592" y="4625495"/>
            <a:ext cx="3690132" cy="716850"/>
            <a:chOff x="-50592" y="4625495"/>
            <a:chExt cx="3690132" cy="716850"/>
          </a:xfrm>
        </p:grpSpPr>
        <p:sp>
          <p:nvSpPr>
            <p:cNvPr id="359" name="Google Shape;359;p59"/>
            <p:cNvSpPr/>
            <p:nvPr/>
          </p:nvSpPr>
          <p:spPr>
            <a:xfrm rot="5400000">
              <a:off x="364008" y="462549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0" name="Google Shape;360;p59"/>
            <p:cNvCxnSpPr>
              <a:stCxn id="359" idx="1"/>
              <a:endCxn id="359" idx="5"/>
            </p:cNvCxnSpPr>
            <p:nvPr/>
          </p:nvCxnSpPr>
          <p:spPr>
            <a:xfrm flipH="1">
              <a:off x="412237" y="4673866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59"/>
            <p:cNvCxnSpPr>
              <a:stCxn id="359" idx="7"/>
              <a:endCxn id="359" idx="3"/>
            </p:cNvCxnSpPr>
            <p:nvPr/>
          </p:nvCxnSpPr>
          <p:spPr>
            <a:xfrm rot="10800000">
              <a:off x="412237" y="4673724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59"/>
            <p:cNvCxnSpPr/>
            <p:nvPr/>
          </p:nvCxnSpPr>
          <p:spPr>
            <a:xfrm rot="5400000">
              <a:off x="1744858" y="5066495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3" name="Google Shape;363;p59"/>
            <p:cNvGrpSpPr/>
            <p:nvPr/>
          </p:nvGrpSpPr>
          <p:grpSpPr>
            <a:xfrm rot="5400000">
              <a:off x="2043482" y="3318029"/>
              <a:ext cx="246883" cy="2945231"/>
              <a:chOff x="8485340" y="3907478"/>
              <a:chExt cx="330366" cy="3954392"/>
            </a:xfrm>
          </p:grpSpPr>
          <p:grpSp>
            <p:nvGrpSpPr>
              <p:cNvPr id="364" name="Google Shape;364;p59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365" name="Google Shape;365;p59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6" name="Google Shape;366;p59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7" name="Google Shape;367;p59"/>
              <p:cNvCxnSpPr>
                <a:stCxn id="359" idx="0"/>
              </p:cNvCxnSpPr>
              <p:nvPr/>
            </p:nvCxnSpPr>
            <p:spPr>
              <a:xfrm rot="-5400000">
                <a:off x="6677423" y="5888770"/>
                <a:ext cx="394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68" name="Google Shape;368;p59"/>
            <p:cNvCxnSpPr>
              <a:stCxn id="359" idx="4"/>
            </p:cNvCxnSpPr>
            <p:nvPr/>
          </p:nvCxnSpPr>
          <p:spPr>
            <a:xfrm rot="10800000">
              <a:off x="-50592" y="4790645"/>
              <a:ext cx="41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9" name="Google Shape;369;p59"/>
          <p:cNvGrpSpPr/>
          <p:nvPr/>
        </p:nvGrpSpPr>
        <p:grpSpPr>
          <a:xfrm rot="10800000">
            <a:off x="8503194" y="-1785746"/>
            <a:ext cx="246878" cy="3310933"/>
            <a:chOff x="8664106" y="921754"/>
            <a:chExt cx="246878" cy="3310933"/>
          </a:xfrm>
        </p:grpSpPr>
        <p:cxnSp>
          <p:nvCxnSpPr>
            <p:cNvPr id="370" name="Google Shape;370;p59"/>
            <p:cNvCxnSpPr/>
            <p:nvPr/>
          </p:nvCxnSpPr>
          <p:spPr>
            <a:xfrm rot="-5400000">
              <a:off x="7745362" y="3190487"/>
              <a:ext cx="2084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1" name="Google Shape;371;p59"/>
            <p:cNvGrpSpPr/>
            <p:nvPr/>
          </p:nvGrpSpPr>
          <p:grpSpPr>
            <a:xfrm rot="10800000">
              <a:off x="8664106" y="921754"/>
              <a:ext cx="246878" cy="901153"/>
              <a:chOff x="8534854" y="3053621"/>
              <a:chExt cx="230125" cy="830250"/>
            </a:xfrm>
          </p:grpSpPr>
          <p:cxnSp>
            <p:nvCxnSpPr>
              <p:cNvPr id="372" name="Google Shape;372;p59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3" name="Google Shape;373;p59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p59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p59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59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7" name="Google Shape;377;p59"/>
            <p:cNvGrpSpPr/>
            <p:nvPr/>
          </p:nvGrpSpPr>
          <p:grpSpPr>
            <a:xfrm rot="10800000">
              <a:off x="8678819" y="2049475"/>
              <a:ext cx="228900" cy="228604"/>
              <a:chOff x="8536079" y="1884671"/>
              <a:chExt cx="228900" cy="250800"/>
            </a:xfrm>
          </p:grpSpPr>
          <p:cxnSp>
            <p:nvCxnSpPr>
              <p:cNvPr id="378" name="Google Shape;378;p59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59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80" name="Google Shape;380;p59"/>
          <p:cNvCxnSpPr/>
          <p:nvPr/>
        </p:nvCxnSpPr>
        <p:spPr>
          <a:xfrm>
            <a:off x="8626625" y="305500"/>
            <a:ext cx="0" cy="43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9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77"/>
          <p:cNvSpPr txBox="1"/>
          <p:nvPr>
            <p:ph hasCustomPrompt="1" type="title"/>
          </p:nvPr>
        </p:nvSpPr>
        <p:spPr>
          <a:xfrm>
            <a:off x="998975" y="1594300"/>
            <a:ext cx="7176900" cy="142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65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81" name="Google Shape;3081;p77"/>
          <p:cNvSpPr txBox="1"/>
          <p:nvPr>
            <p:ph idx="1" type="subTitle"/>
          </p:nvPr>
        </p:nvSpPr>
        <p:spPr>
          <a:xfrm>
            <a:off x="968125" y="3129550"/>
            <a:ext cx="71769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082" name="Google Shape;3082;p77"/>
          <p:cNvGrpSpPr/>
          <p:nvPr/>
        </p:nvGrpSpPr>
        <p:grpSpPr>
          <a:xfrm>
            <a:off x="382925" y="-19550"/>
            <a:ext cx="4318885" cy="559050"/>
            <a:chOff x="382925" y="-19550"/>
            <a:chExt cx="4318885" cy="559050"/>
          </a:xfrm>
        </p:grpSpPr>
        <p:grpSp>
          <p:nvGrpSpPr>
            <p:cNvPr id="3083" name="Google Shape;3083;p77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3084" name="Google Shape;3084;p77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85" name="Google Shape;3085;p77"/>
              <p:cNvCxnSpPr>
                <a:stCxn id="3084" idx="1"/>
                <a:endCxn id="3084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6" name="Google Shape;3086;p77"/>
              <p:cNvCxnSpPr>
                <a:stCxn id="3084" idx="7"/>
                <a:endCxn id="3084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087" name="Google Shape;3087;p77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3088" name="Google Shape;3088;p77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9" name="Google Shape;3089;p77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0" name="Google Shape;3090;p77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1" name="Google Shape;3091;p77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2" name="Google Shape;3092;p77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093" name="Google Shape;3093;p77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3094" name="Google Shape;3094;p77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3095" name="Google Shape;3095;p77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96" name="Google Shape;3096;p77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97" name="Google Shape;3097;p77"/>
              <p:cNvCxnSpPr>
                <a:stCxn id="3084" idx="6"/>
              </p:cNvCxnSpPr>
              <p:nvPr/>
            </p:nvCxnSpPr>
            <p:spPr>
              <a:xfrm rot="-5400000">
                <a:off x="6847372" y="5719082"/>
                <a:ext cx="36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098" name="Google Shape;3098;p77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3099" name="Google Shape;3099;p77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0" name="Google Shape;3100;p77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101" name="Google Shape;3101;p77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02" name="Google Shape;3102;p77"/>
          <p:cNvGrpSpPr/>
          <p:nvPr/>
        </p:nvGrpSpPr>
        <p:grpSpPr>
          <a:xfrm>
            <a:off x="6612975" y="4636008"/>
            <a:ext cx="2531025" cy="663525"/>
            <a:chOff x="3551975" y="4608575"/>
            <a:chExt cx="2531025" cy="663525"/>
          </a:xfrm>
        </p:grpSpPr>
        <p:grpSp>
          <p:nvGrpSpPr>
            <p:cNvPr id="3103" name="Google Shape;3103;p77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3104" name="Google Shape;3104;p77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05" name="Google Shape;3105;p77"/>
              <p:cNvGrpSpPr/>
              <p:nvPr/>
            </p:nvGrpSpPr>
            <p:grpSpPr>
              <a:xfrm rot="10800000">
                <a:off x="5551299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3106" name="Google Shape;3106;p77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107" name="Google Shape;3107;p77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108" name="Google Shape;3108;p77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3109" name="Google Shape;3109;p77"/>
                <p:cNvCxnSpPr>
                  <a:endCxn id="3104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110" name="Google Shape;3110;p77"/>
            <p:cNvCxnSpPr>
              <a:stCxn id="3111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11" name="Google Shape;3111;p77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77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77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4" name="Google Shape;3114;p77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5" name="Google Shape;3115;p77"/>
            <p:cNvCxnSpPr>
              <a:endCxn id="3113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16" name="Google Shape;3116;p77"/>
          <p:cNvGrpSpPr/>
          <p:nvPr/>
        </p:nvGrpSpPr>
        <p:grpSpPr>
          <a:xfrm>
            <a:off x="-314516" y="4460335"/>
            <a:ext cx="4215397" cy="1014842"/>
            <a:chOff x="2172833" y="1371669"/>
            <a:chExt cx="6637375" cy="1597925"/>
          </a:xfrm>
        </p:grpSpPr>
        <p:sp>
          <p:nvSpPr>
            <p:cNvPr id="3117" name="Google Shape;3117;p77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77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77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77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77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77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77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77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77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77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77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77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77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77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77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77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77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77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77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77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77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77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77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77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77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77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77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77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77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77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77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77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77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77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77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77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77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77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77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77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77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77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77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77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77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77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77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77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77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77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77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77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77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77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77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77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77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77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77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77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77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77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77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77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77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77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77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77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77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77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77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77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77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77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77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77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77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77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77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77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77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77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77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77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77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77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77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77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77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77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7" name="Google Shape;3207;p77"/>
          <p:cNvGrpSpPr/>
          <p:nvPr/>
        </p:nvGrpSpPr>
        <p:grpSpPr>
          <a:xfrm>
            <a:off x="5508724" y="-19553"/>
            <a:ext cx="4309044" cy="559062"/>
            <a:chOff x="-938188" y="-110700"/>
            <a:chExt cx="5124324" cy="503206"/>
          </a:xfrm>
        </p:grpSpPr>
        <p:sp>
          <p:nvSpPr>
            <p:cNvPr id="3208" name="Google Shape;3208;p77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77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77"/>
            <p:cNvSpPr/>
            <p:nvPr/>
          </p:nvSpPr>
          <p:spPr>
            <a:xfrm>
              <a:off x="-562222" y="75351"/>
              <a:ext cx="2836458" cy="70792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77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77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77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77"/>
            <p:cNvSpPr/>
            <p:nvPr/>
          </p:nvSpPr>
          <p:spPr>
            <a:xfrm>
              <a:off x="-319539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77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77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3217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8" name="Google Shape;3218;p78"/>
          <p:cNvGrpSpPr/>
          <p:nvPr/>
        </p:nvGrpSpPr>
        <p:grpSpPr>
          <a:xfrm>
            <a:off x="8461475" y="0"/>
            <a:ext cx="716860" cy="1645500"/>
            <a:chOff x="8461475" y="0"/>
            <a:chExt cx="716860" cy="1645500"/>
          </a:xfrm>
        </p:grpSpPr>
        <p:grpSp>
          <p:nvGrpSpPr>
            <p:cNvPr id="3219" name="Google Shape;3219;p78"/>
            <p:cNvGrpSpPr/>
            <p:nvPr/>
          </p:nvGrpSpPr>
          <p:grpSpPr>
            <a:xfrm>
              <a:off x="8461475" y="1315200"/>
              <a:ext cx="363430" cy="330300"/>
              <a:chOff x="8461475" y="1315200"/>
              <a:chExt cx="363430" cy="330300"/>
            </a:xfrm>
          </p:grpSpPr>
          <p:sp>
            <p:nvSpPr>
              <p:cNvPr id="3220" name="Google Shape;3220;p78"/>
              <p:cNvSpPr/>
              <p:nvPr/>
            </p:nvSpPr>
            <p:spPr>
              <a:xfrm rot="5400000">
                <a:off x="8461475" y="1315200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21" name="Google Shape;3221;p78"/>
              <p:cNvGrpSpPr/>
              <p:nvPr/>
            </p:nvGrpSpPr>
            <p:grpSpPr>
              <a:xfrm rot="5400000">
                <a:off x="8557403" y="1294623"/>
                <a:ext cx="246925" cy="288079"/>
                <a:chOff x="4602071" y="4575574"/>
                <a:chExt cx="207710" cy="288107"/>
              </a:xfrm>
            </p:grpSpPr>
            <p:grpSp>
              <p:nvGrpSpPr>
                <p:cNvPr id="3222" name="Google Shape;3222;p78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223" name="Google Shape;3223;p78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224" name="Google Shape;3224;p78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3225" name="Google Shape;3225;p78"/>
                <p:cNvCxnSpPr>
                  <a:endCxn id="3220" idx="2"/>
                </p:cNvCxnSpPr>
                <p:nvPr/>
              </p:nvCxnSpPr>
              <p:spPr>
                <a:xfrm rot="5400000">
                  <a:off x="4502921" y="4674724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226" name="Google Shape;3226;p78"/>
            <p:cNvCxnSpPr>
              <a:stCxn id="3220" idx="2"/>
            </p:cNvCxnSpPr>
            <p:nvPr/>
          </p:nvCxnSpPr>
          <p:spPr>
            <a:xfrm rot="10800000">
              <a:off x="8626625" y="0"/>
              <a:ext cx="0" cy="131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7" name="Google Shape;3227;p78"/>
            <p:cNvCxnSpPr/>
            <p:nvPr/>
          </p:nvCxnSpPr>
          <p:spPr>
            <a:xfrm>
              <a:off x="8626635" y="525825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28" name="Google Shape;3228;p78"/>
          <p:cNvSpPr txBox="1"/>
          <p:nvPr>
            <p:ph type="title"/>
          </p:nvPr>
        </p:nvSpPr>
        <p:spPr>
          <a:xfrm>
            <a:off x="998975" y="645875"/>
            <a:ext cx="7176900" cy="84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46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229" name="Google Shape;3229;p78"/>
          <p:cNvSpPr txBox="1"/>
          <p:nvPr>
            <p:ph idx="1" type="subTitle"/>
          </p:nvPr>
        </p:nvSpPr>
        <p:spPr>
          <a:xfrm>
            <a:off x="999025" y="1495475"/>
            <a:ext cx="717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30" name="Google Shape;3230;p78"/>
          <p:cNvSpPr txBox="1"/>
          <p:nvPr>
            <p:ph idx="2" type="title"/>
          </p:nvPr>
        </p:nvSpPr>
        <p:spPr>
          <a:xfrm>
            <a:off x="998975" y="1907475"/>
            <a:ext cx="7176900" cy="84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46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231" name="Google Shape;3231;p78"/>
          <p:cNvSpPr txBox="1"/>
          <p:nvPr>
            <p:ph idx="3" type="subTitle"/>
          </p:nvPr>
        </p:nvSpPr>
        <p:spPr>
          <a:xfrm>
            <a:off x="999025" y="2757075"/>
            <a:ext cx="717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32" name="Google Shape;3232;p78"/>
          <p:cNvSpPr txBox="1"/>
          <p:nvPr>
            <p:ph idx="4" type="title"/>
          </p:nvPr>
        </p:nvSpPr>
        <p:spPr>
          <a:xfrm>
            <a:off x="998975" y="3169075"/>
            <a:ext cx="7176900" cy="84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46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233" name="Google Shape;3233;p78"/>
          <p:cNvSpPr txBox="1"/>
          <p:nvPr>
            <p:ph idx="5" type="subTitle"/>
          </p:nvPr>
        </p:nvSpPr>
        <p:spPr>
          <a:xfrm>
            <a:off x="999025" y="4018675"/>
            <a:ext cx="717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234" name="Google Shape;3234;p78"/>
          <p:cNvGrpSpPr/>
          <p:nvPr/>
        </p:nvGrpSpPr>
        <p:grpSpPr>
          <a:xfrm flipH="1">
            <a:off x="-41500" y="4636008"/>
            <a:ext cx="2531025" cy="663525"/>
            <a:chOff x="3551975" y="4608575"/>
            <a:chExt cx="2531025" cy="663525"/>
          </a:xfrm>
        </p:grpSpPr>
        <p:grpSp>
          <p:nvGrpSpPr>
            <p:cNvPr id="3235" name="Google Shape;3235;p78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3236" name="Google Shape;3236;p78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37" name="Google Shape;3237;p78"/>
              <p:cNvGrpSpPr/>
              <p:nvPr/>
            </p:nvGrpSpPr>
            <p:grpSpPr>
              <a:xfrm rot="10800000">
                <a:off x="5551299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3238" name="Google Shape;3238;p78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239" name="Google Shape;3239;p78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240" name="Google Shape;3240;p78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3241" name="Google Shape;3241;p78"/>
                <p:cNvCxnSpPr>
                  <a:endCxn id="3236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242" name="Google Shape;3242;p78"/>
            <p:cNvCxnSpPr>
              <a:stCxn id="3243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43" name="Google Shape;3243;p78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78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78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46" name="Google Shape;3246;p78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7" name="Google Shape;3247;p78"/>
            <p:cNvCxnSpPr>
              <a:endCxn id="3245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48" name="Google Shape;3248;p78"/>
          <p:cNvGrpSpPr/>
          <p:nvPr/>
        </p:nvGrpSpPr>
        <p:grpSpPr>
          <a:xfrm>
            <a:off x="6166634" y="4719360"/>
            <a:ext cx="4215397" cy="1014842"/>
            <a:chOff x="2172833" y="1371669"/>
            <a:chExt cx="6637375" cy="1597925"/>
          </a:xfrm>
        </p:grpSpPr>
        <p:sp>
          <p:nvSpPr>
            <p:cNvPr id="3249" name="Google Shape;3249;p78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78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78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78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78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78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78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78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78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78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78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78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78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78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78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78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78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78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78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78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78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78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78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78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78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78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78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78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78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78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78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78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78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78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78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78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78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78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78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78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78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78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78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78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78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78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78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78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78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78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78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78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78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78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78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78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78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78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78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78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78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78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78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78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78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78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78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78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78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78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78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78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78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78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78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78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78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78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78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78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78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78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78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78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78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78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78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78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78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78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9" name="Google Shape;3339;p78"/>
          <p:cNvGrpSpPr/>
          <p:nvPr/>
        </p:nvGrpSpPr>
        <p:grpSpPr>
          <a:xfrm rot="10800000">
            <a:off x="-321951" y="-81877"/>
            <a:ext cx="4309044" cy="559057"/>
            <a:chOff x="-938188" y="-110696"/>
            <a:chExt cx="5124324" cy="503202"/>
          </a:xfrm>
        </p:grpSpPr>
        <p:sp>
          <p:nvSpPr>
            <p:cNvPr id="3340" name="Google Shape;3340;p78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78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78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78"/>
            <p:cNvSpPr/>
            <p:nvPr/>
          </p:nvSpPr>
          <p:spPr>
            <a:xfrm>
              <a:off x="1335529" y="-110696"/>
              <a:ext cx="2458066" cy="80423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78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78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78"/>
            <p:cNvSpPr/>
            <p:nvPr/>
          </p:nvSpPr>
          <p:spPr>
            <a:xfrm>
              <a:off x="-5" y="43782"/>
              <a:ext cx="1297248" cy="125901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78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78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1">
    <p:spTree>
      <p:nvGrpSpPr>
        <p:cNvPr id="3349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79"/>
          <p:cNvSpPr txBox="1"/>
          <p:nvPr>
            <p:ph type="title"/>
          </p:nvPr>
        </p:nvSpPr>
        <p:spPr>
          <a:xfrm>
            <a:off x="1339550" y="2413982"/>
            <a:ext cx="1371600" cy="45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24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351" name="Google Shape;3351;p79"/>
          <p:cNvSpPr txBox="1"/>
          <p:nvPr>
            <p:ph idx="2" type="title"/>
          </p:nvPr>
        </p:nvSpPr>
        <p:spPr>
          <a:xfrm>
            <a:off x="3886272" y="2413982"/>
            <a:ext cx="1371600" cy="45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24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352" name="Google Shape;3352;p79"/>
          <p:cNvSpPr txBox="1"/>
          <p:nvPr>
            <p:ph idx="3" type="title"/>
          </p:nvPr>
        </p:nvSpPr>
        <p:spPr>
          <a:xfrm>
            <a:off x="6433000" y="2413982"/>
            <a:ext cx="1371600" cy="45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24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353" name="Google Shape;3353;p79"/>
          <p:cNvSpPr txBox="1"/>
          <p:nvPr>
            <p:ph idx="1" type="subTitle"/>
          </p:nvPr>
        </p:nvSpPr>
        <p:spPr>
          <a:xfrm>
            <a:off x="937700" y="3690875"/>
            <a:ext cx="2175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4" name="Google Shape;3354;p79"/>
          <p:cNvSpPr txBox="1"/>
          <p:nvPr>
            <p:ph idx="4" type="subTitle"/>
          </p:nvPr>
        </p:nvSpPr>
        <p:spPr>
          <a:xfrm>
            <a:off x="3484422" y="3690875"/>
            <a:ext cx="2175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5" name="Google Shape;3355;p79"/>
          <p:cNvSpPr txBox="1"/>
          <p:nvPr>
            <p:ph idx="5" type="subTitle"/>
          </p:nvPr>
        </p:nvSpPr>
        <p:spPr>
          <a:xfrm>
            <a:off x="6031150" y="3690875"/>
            <a:ext cx="2175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6" name="Google Shape;3356;p79"/>
          <p:cNvSpPr txBox="1"/>
          <p:nvPr>
            <p:ph idx="6" type="subTitle"/>
          </p:nvPr>
        </p:nvSpPr>
        <p:spPr>
          <a:xfrm>
            <a:off x="937700" y="3233675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57" name="Google Shape;3357;p79"/>
          <p:cNvSpPr txBox="1"/>
          <p:nvPr>
            <p:ph idx="7" type="subTitle"/>
          </p:nvPr>
        </p:nvSpPr>
        <p:spPr>
          <a:xfrm>
            <a:off x="3484422" y="3233675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58" name="Google Shape;3358;p79"/>
          <p:cNvSpPr txBox="1"/>
          <p:nvPr>
            <p:ph idx="8" type="subTitle"/>
          </p:nvPr>
        </p:nvSpPr>
        <p:spPr>
          <a:xfrm>
            <a:off x="6031150" y="3233675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59" name="Google Shape;3359;p7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60" name="Google Shape;3360;p79"/>
          <p:cNvGrpSpPr/>
          <p:nvPr/>
        </p:nvGrpSpPr>
        <p:grpSpPr>
          <a:xfrm>
            <a:off x="-50592" y="4626864"/>
            <a:ext cx="3690232" cy="716850"/>
            <a:chOff x="-50592" y="3685783"/>
            <a:chExt cx="3690232" cy="716850"/>
          </a:xfrm>
        </p:grpSpPr>
        <p:sp>
          <p:nvSpPr>
            <p:cNvPr id="3361" name="Google Shape;3361;p79"/>
            <p:cNvSpPr/>
            <p:nvPr/>
          </p:nvSpPr>
          <p:spPr>
            <a:xfrm rot="5400000">
              <a:off x="364008" y="3685783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2" name="Google Shape;3362;p79"/>
            <p:cNvCxnSpPr>
              <a:stCxn id="3361" idx="1"/>
              <a:endCxn id="3361" idx="5"/>
            </p:cNvCxnSpPr>
            <p:nvPr/>
          </p:nvCxnSpPr>
          <p:spPr>
            <a:xfrm flipH="1">
              <a:off x="412237" y="3734154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3" name="Google Shape;3363;p79"/>
            <p:cNvCxnSpPr>
              <a:stCxn id="3361" idx="7"/>
              <a:endCxn id="3361" idx="3"/>
            </p:cNvCxnSpPr>
            <p:nvPr/>
          </p:nvCxnSpPr>
          <p:spPr>
            <a:xfrm rot="10800000">
              <a:off x="412237" y="3734012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4" name="Google Shape;3364;p79"/>
            <p:cNvCxnSpPr/>
            <p:nvPr/>
          </p:nvCxnSpPr>
          <p:spPr>
            <a:xfrm rot="5400000">
              <a:off x="1744858" y="4126783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365" name="Google Shape;3365;p79"/>
            <p:cNvGrpSpPr/>
            <p:nvPr/>
          </p:nvGrpSpPr>
          <p:grpSpPr>
            <a:xfrm rot="5400000">
              <a:off x="3448535" y="3783145"/>
              <a:ext cx="246877" cy="135334"/>
              <a:chOff x="7238332" y="3402944"/>
              <a:chExt cx="1437000" cy="790500"/>
            </a:xfrm>
          </p:grpSpPr>
          <p:cxnSp>
            <p:nvCxnSpPr>
              <p:cNvPr id="3366" name="Google Shape;3366;p79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7" name="Google Shape;3367;p79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368" name="Google Shape;3368;p79"/>
            <p:cNvCxnSpPr/>
            <p:nvPr/>
          </p:nvCxnSpPr>
          <p:spPr>
            <a:xfrm>
              <a:off x="694308" y="3850920"/>
              <a:ext cx="293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9" name="Google Shape;3369;p79"/>
            <p:cNvCxnSpPr>
              <a:stCxn id="3361" idx="4"/>
            </p:cNvCxnSpPr>
            <p:nvPr/>
          </p:nvCxnSpPr>
          <p:spPr>
            <a:xfrm rot="10800000">
              <a:off x="-50592" y="3850933"/>
              <a:ext cx="41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70" name="Google Shape;3370;p79"/>
          <p:cNvGrpSpPr/>
          <p:nvPr/>
        </p:nvGrpSpPr>
        <p:grpSpPr>
          <a:xfrm flipH="1" rot="10800000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3371" name="Google Shape;3371;p79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3372" name="Google Shape;3372;p79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73" name="Google Shape;3373;p79"/>
              <p:cNvCxnSpPr>
                <a:stCxn id="3372" idx="1"/>
                <a:endCxn id="3372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4" name="Google Shape;3374;p79"/>
              <p:cNvCxnSpPr>
                <a:stCxn id="3372" idx="7"/>
                <a:endCxn id="3372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375" name="Google Shape;3375;p79"/>
            <p:cNvCxnSpPr>
              <a:stCxn id="3372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76" name="Google Shape;3376;p79"/>
          <p:cNvGrpSpPr/>
          <p:nvPr/>
        </p:nvGrpSpPr>
        <p:grpSpPr>
          <a:xfrm flipH="1">
            <a:off x="-1604482" y="6"/>
            <a:ext cx="4932489" cy="530208"/>
            <a:chOff x="4236555" y="4696369"/>
            <a:chExt cx="4932489" cy="530208"/>
          </a:xfrm>
        </p:grpSpPr>
        <p:sp>
          <p:nvSpPr>
            <p:cNvPr id="3377" name="Google Shape;3377;p79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79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79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79"/>
            <p:cNvSpPr/>
            <p:nvPr/>
          </p:nvSpPr>
          <p:spPr>
            <a:xfrm>
              <a:off x="696587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79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79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79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79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79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6" name="Google Shape;3386;p79"/>
          <p:cNvGrpSpPr/>
          <p:nvPr/>
        </p:nvGrpSpPr>
        <p:grpSpPr>
          <a:xfrm>
            <a:off x="5193934" y="4714572"/>
            <a:ext cx="4215397" cy="1014842"/>
            <a:chOff x="2172833" y="1371669"/>
            <a:chExt cx="6637375" cy="1597925"/>
          </a:xfrm>
        </p:grpSpPr>
        <p:sp>
          <p:nvSpPr>
            <p:cNvPr id="3387" name="Google Shape;3387;p7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7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7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7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7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7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7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7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7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7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7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7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7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7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7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7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7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7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7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7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7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7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7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7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7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7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7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7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7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7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7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7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7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7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7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7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7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7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7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7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7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7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7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7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7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7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7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7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7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7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7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7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7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7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7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7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7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7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7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7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7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7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7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7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7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7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7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7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7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7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7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7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7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7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7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7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7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7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7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7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7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7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7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7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7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7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7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7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7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7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8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8" name="Google Shape;3478;p80"/>
          <p:cNvGrpSpPr/>
          <p:nvPr/>
        </p:nvGrpSpPr>
        <p:grpSpPr>
          <a:xfrm flipH="1">
            <a:off x="6679838" y="6"/>
            <a:ext cx="5305319" cy="530208"/>
            <a:chOff x="3863725" y="4696369"/>
            <a:chExt cx="5305319" cy="530208"/>
          </a:xfrm>
        </p:grpSpPr>
        <p:sp>
          <p:nvSpPr>
            <p:cNvPr id="3479" name="Google Shape;3479;p80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80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80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80"/>
            <p:cNvSpPr/>
            <p:nvPr/>
          </p:nvSpPr>
          <p:spPr>
            <a:xfrm>
              <a:off x="386372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80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80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80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80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80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8" name="Google Shape;3488;p80"/>
          <p:cNvGrpSpPr/>
          <p:nvPr/>
        </p:nvGrpSpPr>
        <p:grpSpPr>
          <a:xfrm flipH="1" rot="5400000">
            <a:off x="-888856" y="1122258"/>
            <a:ext cx="2321150" cy="896538"/>
            <a:chOff x="6332225" y="4608575"/>
            <a:chExt cx="2321150" cy="896538"/>
          </a:xfrm>
        </p:grpSpPr>
        <p:sp>
          <p:nvSpPr>
            <p:cNvPr id="3489" name="Google Shape;3489;p80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0" name="Google Shape;3490;p80"/>
            <p:cNvGrpSpPr/>
            <p:nvPr/>
          </p:nvGrpSpPr>
          <p:grpSpPr>
            <a:xfrm rot="10800000">
              <a:off x="8406449" y="4683926"/>
              <a:ext cx="246926" cy="288079"/>
              <a:chOff x="4602071" y="4575573"/>
              <a:chExt cx="207710" cy="288108"/>
            </a:xfrm>
          </p:grpSpPr>
          <p:grpSp>
            <p:nvGrpSpPr>
              <p:cNvPr id="3491" name="Google Shape;3491;p80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492" name="Google Shape;3492;p80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93" name="Google Shape;3493;p80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4" name="Google Shape;3494;p80"/>
              <p:cNvCxnSpPr>
                <a:endCxn id="3489" idx="2"/>
              </p:cNvCxnSpPr>
              <p:nvPr/>
            </p:nvCxnSpPr>
            <p:spPr>
              <a:xfrm rot="5400000">
                <a:off x="4502921" y="467472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495" name="Google Shape;3495;p80"/>
            <p:cNvCxnSpPr>
              <a:stCxn id="3489" idx="2"/>
              <a:endCxn id="3496" idx="6"/>
            </p:cNvCxnSpPr>
            <p:nvPr/>
          </p:nvCxnSpPr>
          <p:spPr>
            <a:xfrm>
              <a:off x="7798075" y="3918425"/>
              <a:ext cx="0" cy="171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96" name="Google Shape;3496;p80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80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80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99" name="Google Shape;3499;p80"/>
            <p:cNvCxnSpPr/>
            <p:nvPr/>
          </p:nvCxnSpPr>
          <p:spPr>
            <a:xfrm rot="5400000">
              <a:off x="7130352" y="5139413"/>
              <a:ext cx="731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00" name="Google Shape;3500;p80"/>
          <p:cNvGrpSpPr/>
          <p:nvPr/>
        </p:nvGrpSpPr>
        <p:grpSpPr>
          <a:xfrm flipH="1" rot="-5400000">
            <a:off x="8306325" y="3654900"/>
            <a:ext cx="330300" cy="2291400"/>
            <a:chOff x="358250" y="2855250"/>
            <a:chExt cx="330300" cy="2291400"/>
          </a:xfrm>
        </p:grpSpPr>
        <p:grpSp>
          <p:nvGrpSpPr>
            <p:cNvPr id="3501" name="Google Shape;3501;p80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3502" name="Google Shape;3502;p80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03" name="Google Shape;3503;p80"/>
              <p:cNvCxnSpPr>
                <a:stCxn id="3502" idx="1"/>
                <a:endCxn id="3502" idx="5"/>
              </p:cNvCxnSpPr>
              <p:nvPr/>
            </p:nvCxnSpPr>
            <p:spPr>
              <a:xfrm flipH="1" rot="-5400000"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4" name="Google Shape;3504;p80"/>
              <p:cNvCxnSpPr>
                <a:stCxn id="3502" idx="7"/>
                <a:endCxn id="3502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505" name="Google Shape;3505;p80"/>
            <p:cNvCxnSpPr>
              <a:stCxn id="3502" idx="4"/>
            </p:cNvCxnSpPr>
            <p:nvPr/>
          </p:nvCxnSpPr>
          <p:spPr>
            <a:xfrm rot="5400000">
              <a:off x="-457150" y="4166100"/>
              <a:ext cx="1961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06" name="Google Shape;3506;p80"/>
          <p:cNvGrpSpPr/>
          <p:nvPr/>
        </p:nvGrpSpPr>
        <p:grpSpPr>
          <a:xfrm flipH="1">
            <a:off x="-1361091" y="4702272"/>
            <a:ext cx="4215397" cy="1014842"/>
            <a:chOff x="2172833" y="1371669"/>
            <a:chExt cx="6637375" cy="1597925"/>
          </a:xfrm>
        </p:grpSpPr>
        <p:sp>
          <p:nvSpPr>
            <p:cNvPr id="3507" name="Google Shape;3507;p80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80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80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80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80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80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80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80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80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80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80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80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80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80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80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80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80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80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80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80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80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80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80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80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80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80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80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80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80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80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80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80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80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80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80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80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80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80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80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80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80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80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80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80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80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80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80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80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80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80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80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80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80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80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80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80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80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80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80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80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80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80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80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80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80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80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80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80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80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80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80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80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80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80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80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80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80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80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80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80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80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80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80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80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80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80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80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80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80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80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7" name="Google Shape;3597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98" name="Google Shape;3598;p80"/>
          <p:cNvSpPr txBox="1"/>
          <p:nvPr>
            <p:ph idx="1" type="body"/>
          </p:nvPr>
        </p:nvSpPr>
        <p:spPr>
          <a:xfrm>
            <a:off x="1227524" y="1480300"/>
            <a:ext cx="32061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599" name="Google Shape;3599;p80"/>
          <p:cNvSpPr txBox="1"/>
          <p:nvPr>
            <p:ph idx="2" type="body"/>
          </p:nvPr>
        </p:nvSpPr>
        <p:spPr>
          <a:xfrm>
            <a:off x="4710376" y="1480300"/>
            <a:ext cx="32061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3600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81"/>
          <p:cNvSpPr txBox="1"/>
          <p:nvPr>
            <p:ph idx="1" type="subTitle"/>
          </p:nvPr>
        </p:nvSpPr>
        <p:spPr>
          <a:xfrm>
            <a:off x="933750" y="2027650"/>
            <a:ext cx="27729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/>
        </p:txBody>
      </p:sp>
      <p:sp>
        <p:nvSpPr>
          <p:cNvPr id="3602" name="Google Shape;3602;p81"/>
          <p:cNvSpPr txBox="1"/>
          <p:nvPr>
            <p:ph type="title"/>
          </p:nvPr>
        </p:nvSpPr>
        <p:spPr>
          <a:xfrm>
            <a:off x="933750" y="1225850"/>
            <a:ext cx="27729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603" name="Google Shape;3603;p81"/>
          <p:cNvGrpSpPr/>
          <p:nvPr/>
        </p:nvGrpSpPr>
        <p:grpSpPr>
          <a:xfrm>
            <a:off x="-1332566" y="4856422"/>
            <a:ext cx="4215397" cy="1014842"/>
            <a:chOff x="2172833" y="1371669"/>
            <a:chExt cx="6637375" cy="1597925"/>
          </a:xfrm>
        </p:grpSpPr>
        <p:sp>
          <p:nvSpPr>
            <p:cNvPr id="3604" name="Google Shape;3604;p8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8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8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8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8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8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8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8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8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8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8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8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8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8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8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8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8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8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8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8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8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8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8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8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8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8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8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8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8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8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8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8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8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8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8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8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8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8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8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8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8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8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8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8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8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8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8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8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8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8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8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8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8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8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8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8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8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8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8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8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8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8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8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8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8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8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8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8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8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8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8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8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8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8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8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8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8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8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8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8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8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8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8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8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8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8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8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8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8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8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4" name="Google Shape;3694;p81"/>
          <p:cNvGrpSpPr/>
          <p:nvPr/>
        </p:nvGrpSpPr>
        <p:grpSpPr>
          <a:xfrm>
            <a:off x="6683855" y="-30151"/>
            <a:ext cx="3878601" cy="503206"/>
            <a:chOff x="-938188" y="-110700"/>
            <a:chExt cx="5124324" cy="503206"/>
          </a:xfrm>
        </p:grpSpPr>
        <p:sp>
          <p:nvSpPr>
            <p:cNvPr id="3695" name="Google Shape;3695;p81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81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81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81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81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81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81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81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81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4" name="Google Shape;3704;p81"/>
          <p:cNvGrpSpPr/>
          <p:nvPr/>
        </p:nvGrpSpPr>
        <p:grpSpPr>
          <a:xfrm>
            <a:off x="4721226" y="4638506"/>
            <a:ext cx="4459430" cy="708494"/>
            <a:chOff x="4645026" y="4638506"/>
            <a:chExt cx="4459430" cy="708494"/>
          </a:xfrm>
        </p:grpSpPr>
        <p:cxnSp>
          <p:nvCxnSpPr>
            <p:cNvPr id="3705" name="Google Shape;3705;p81"/>
            <p:cNvCxnSpPr/>
            <p:nvPr/>
          </p:nvCxnSpPr>
          <p:spPr>
            <a:xfrm>
              <a:off x="6388856" y="480365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06" name="Google Shape;3706;p81"/>
            <p:cNvSpPr/>
            <p:nvPr/>
          </p:nvSpPr>
          <p:spPr>
            <a:xfrm flipH="1">
              <a:off x="6285806" y="4638506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07" name="Google Shape;3707;p81"/>
            <p:cNvGrpSpPr/>
            <p:nvPr/>
          </p:nvGrpSpPr>
          <p:grpSpPr>
            <a:xfrm flipH="1" rot="-5400000">
              <a:off x="6338006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3708" name="Google Shape;3708;p81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09" name="Google Shape;3709;p81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710" name="Google Shape;3710;p81"/>
            <p:cNvCxnSpPr/>
            <p:nvPr/>
          </p:nvCxnSpPr>
          <p:spPr>
            <a:xfrm>
              <a:off x="7313031" y="4801300"/>
              <a:ext cx="9300" cy="54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11" name="Google Shape;3711;p81"/>
            <p:cNvGrpSpPr/>
            <p:nvPr/>
          </p:nvGrpSpPr>
          <p:grpSpPr>
            <a:xfrm rot="-5400000">
              <a:off x="5677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3712" name="Google Shape;3712;p8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3" name="Google Shape;3713;p8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4" name="Google Shape;3714;p8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5" name="Google Shape;3715;p8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6" name="Google Shape;3716;p8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717" name="Google Shape;3717;p81"/>
            <p:cNvCxnSpPr/>
            <p:nvPr/>
          </p:nvCxnSpPr>
          <p:spPr>
            <a:xfrm rot="10800000">
              <a:off x="4753531" y="4803656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18" name="Google Shape;3718;p81"/>
            <p:cNvGrpSpPr/>
            <p:nvPr/>
          </p:nvGrpSpPr>
          <p:grpSpPr>
            <a:xfrm flipH="1">
              <a:off x="464502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3719" name="Google Shape;3719;p81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0" name="Google Shape;3720;p81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721" name="Google Shape;3721;p81"/>
          <p:cNvGrpSpPr/>
          <p:nvPr/>
        </p:nvGrpSpPr>
        <p:grpSpPr>
          <a:xfrm>
            <a:off x="-1650" y="-842234"/>
            <a:ext cx="710138" cy="2818650"/>
            <a:chOff x="-1650" y="-842234"/>
            <a:chExt cx="710138" cy="2818650"/>
          </a:xfrm>
        </p:grpSpPr>
        <p:cxnSp>
          <p:nvCxnSpPr>
            <p:cNvPr id="3722" name="Google Shape;3722;p81"/>
            <p:cNvCxnSpPr/>
            <p:nvPr/>
          </p:nvCxnSpPr>
          <p:spPr>
            <a:xfrm rot="-5400000">
              <a:off x="-814462" y="51556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23" name="Google Shape;3723;p81"/>
            <p:cNvGrpSpPr/>
            <p:nvPr/>
          </p:nvGrpSpPr>
          <p:grpSpPr>
            <a:xfrm flipH="1" rot="5400000">
              <a:off x="378188" y="1646116"/>
              <a:ext cx="330300" cy="330300"/>
              <a:chOff x="5356700" y="4638506"/>
              <a:chExt cx="330300" cy="330300"/>
            </a:xfrm>
          </p:grpSpPr>
          <p:sp>
            <p:nvSpPr>
              <p:cNvPr id="3724" name="Google Shape;3724;p81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25" name="Google Shape;3725;p81"/>
              <p:cNvGrpSpPr/>
              <p:nvPr/>
            </p:nvGrpSpPr>
            <p:grpSpPr>
              <a:xfrm flipH="1" rot="-5400000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3726" name="Google Shape;3726;p8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27" name="Google Shape;3727;p8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728" name="Google Shape;3728;p81"/>
            <p:cNvCxnSpPr/>
            <p:nvPr/>
          </p:nvCxnSpPr>
          <p:spPr>
            <a:xfrm rot="10800000">
              <a:off x="-1650" y="522300"/>
              <a:ext cx="54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29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p82"/>
          <p:cNvSpPr txBox="1"/>
          <p:nvPr>
            <p:ph idx="1" type="subTitle"/>
          </p:nvPr>
        </p:nvSpPr>
        <p:spPr>
          <a:xfrm>
            <a:off x="713225" y="1387550"/>
            <a:ext cx="22386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/>
        </p:txBody>
      </p:sp>
      <p:sp>
        <p:nvSpPr>
          <p:cNvPr id="3731" name="Google Shape;3731;p82"/>
          <p:cNvSpPr txBox="1"/>
          <p:nvPr>
            <p:ph type="title"/>
          </p:nvPr>
        </p:nvSpPr>
        <p:spPr>
          <a:xfrm>
            <a:off x="721696" y="448056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732" name="Google Shape;3732;p82"/>
          <p:cNvGrpSpPr/>
          <p:nvPr/>
        </p:nvGrpSpPr>
        <p:grpSpPr>
          <a:xfrm>
            <a:off x="5824609" y="4694147"/>
            <a:ext cx="4215397" cy="1014842"/>
            <a:chOff x="2172833" y="1371669"/>
            <a:chExt cx="6637375" cy="1597925"/>
          </a:xfrm>
        </p:grpSpPr>
        <p:sp>
          <p:nvSpPr>
            <p:cNvPr id="3733" name="Google Shape;3733;p8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8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8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8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8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8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8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8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8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8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8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8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8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8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8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8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8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8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8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8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8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8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8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8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8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8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8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8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8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8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8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8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8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8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8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8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8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8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8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8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8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8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8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8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8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8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8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8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8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8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8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8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8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8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8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8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8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8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8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8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8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8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8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8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8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8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8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8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8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8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8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8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8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8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8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8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8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8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8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8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8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8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8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8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8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8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8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8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8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8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3" name="Google Shape;3823;p82"/>
          <p:cNvGrpSpPr/>
          <p:nvPr/>
        </p:nvGrpSpPr>
        <p:grpSpPr>
          <a:xfrm>
            <a:off x="-1022220" y="-127201"/>
            <a:ext cx="3878601" cy="503206"/>
            <a:chOff x="-938188" y="-110700"/>
            <a:chExt cx="5124324" cy="503206"/>
          </a:xfrm>
        </p:grpSpPr>
        <p:sp>
          <p:nvSpPr>
            <p:cNvPr id="3824" name="Google Shape;3824;p82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82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82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82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82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82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82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82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82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3" name="Google Shape;3833;p82"/>
          <p:cNvSpPr/>
          <p:nvPr>
            <p:ph idx="2" type="pic"/>
          </p:nvPr>
        </p:nvSpPr>
        <p:spPr>
          <a:xfrm>
            <a:off x="3867025" y="1387550"/>
            <a:ext cx="4122900" cy="287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834" name="Google Shape;3834;p82"/>
          <p:cNvGrpSpPr/>
          <p:nvPr/>
        </p:nvGrpSpPr>
        <p:grpSpPr>
          <a:xfrm flipH="1">
            <a:off x="-80825" y="4626864"/>
            <a:ext cx="3880550" cy="663525"/>
            <a:chOff x="6332225" y="4608575"/>
            <a:chExt cx="3880550" cy="663525"/>
          </a:xfrm>
        </p:grpSpPr>
        <p:sp>
          <p:nvSpPr>
            <p:cNvPr id="3835" name="Google Shape;3835;p82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36" name="Google Shape;3836;p82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3837" name="Google Shape;3837;p82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838" name="Google Shape;3838;p8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9" name="Google Shape;3839;p8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40" name="Google Shape;3840;p82"/>
              <p:cNvCxnSpPr>
                <a:endCxn id="3835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841" name="Google Shape;3841;p82"/>
            <p:cNvCxnSpPr>
              <a:stCxn id="3835" idx="2"/>
            </p:cNvCxnSpPr>
            <p:nvPr/>
          </p:nvCxnSpPr>
          <p:spPr>
            <a:xfrm>
              <a:off x="8653375" y="4773725"/>
              <a:ext cx="155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2" name="Google Shape;3842;p82"/>
            <p:cNvCxnSpPr>
              <a:stCxn id="3843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43" name="Google Shape;3843;p82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82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82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46" name="Google Shape;3846;p82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47" name="Google Shape;3847;p82"/>
          <p:cNvGrpSpPr/>
          <p:nvPr/>
        </p:nvGrpSpPr>
        <p:grpSpPr>
          <a:xfrm rot="5400000">
            <a:off x="6667050" y="2013600"/>
            <a:ext cx="4318885" cy="728550"/>
            <a:chOff x="382925" y="-189050"/>
            <a:chExt cx="4318885" cy="728550"/>
          </a:xfrm>
        </p:grpSpPr>
        <p:grpSp>
          <p:nvGrpSpPr>
            <p:cNvPr id="3848" name="Google Shape;3848;p82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3849" name="Google Shape;3849;p82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50" name="Google Shape;3850;p82"/>
              <p:cNvCxnSpPr>
                <a:stCxn id="3849" idx="1"/>
                <a:endCxn id="3849" idx="5"/>
              </p:cNvCxnSpPr>
              <p:nvPr/>
            </p:nvCxnSpPr>
            <p:spPr>
              <a:xfrm flipH="1" rot="-5400000"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51" name="Google Shape;3851;p82"/>
              <p:cNvCxnSpPr>
                <a:stCxn id="3849" idx="7"/>
                <a:endCxn id="3849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852" name="Google Shape;3852;p82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3853" name="Google Shape;3853;p8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54" name="Google Shape;3854;p8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55" name="Google Shape;3855;p8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56" name="Google Shape;3856;p8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57" name="Google Shape;3857;p8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858" name="Google Shape;3858;p82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3859" name="Google Shape;3859;p82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3860" name="Google Shape;3860;p8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61" name="Google Shape;3861;p8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2" name="Google Shape;3862;p82"/>
              <p:cNvCxnSpPr>
                <a:stCxn id="3849" idx="6"/>
              </p:cNvCxnSpPr>
              <p:nvPr/>
            </p:nvCxnSpPr>
            <p:spPr>
              <a:xfrm rot="10800000">
                <a:off x="8650522" y="3915932"/>
                <a:ext cx="0" cy="360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863" name="Google Shape;3863;p82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3864" name="Google Shape;3864;p8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65" name="Google Shape;3865;p8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866" name="Google Shape;3866;p82"/>
            <p:cNvCxnSpPr/>
            <p:nvPr/>
          </p:nvCxnSpPr>
          <p:spPr>
            <a:xfrm rot="-5400000">
              <a:off x="1324175" y="93100"/>
              <a:ext cx="564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p83"/>
          <p:cNvSpPr txBox="1"/>
          <p:nvPr>
            <p:ph idx="1" type="subTitle"/>
          </p:nvPr>
        </p:nvSpPr>
        <p:spPr>
          <a:xfrm>
            <a:off x="713225" y="1969338"/>
            <a:ext cx="4780200" cy="2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/>
        </p:txBody>
      </p:sp>
      <p:sp>
        <p:nvSpPr>
          <p:cNvPr id="3869" name="Google Shape;3869;p83"/>
          <p:cNvSpPr txBox="1"/>
          <p:nvPr>
            <p:ph type="title"/>
          </p:nvPr>
        </p:nvSpPr>
        <p:spPr>
          <a:xfrm>
            <a:off x="722535" y="842613"/>
            <a:ext cx="4780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70" name="Google Shape;3870;p83"/>
          <p:cNvGrpSpPr/>
          <p:nvPr/>
        </p:nvGrpSpPr>
        <p:grpSpPr>
          <a:xfrm flipH="1">
            <a:off x="4487300" y="-19550"/>
            <a:ext cx="4318885" cy="559050"/>
            <a:chOff x="382925" y="-19550"/>
            <a:chExt cx="4318885" cy="559050"/>
          </a:xfrm>
        </p:grpSpPr>
        <p:grpSp>
          <p:nvGrpSpPr>
            <p:cNvPr id="3871" name="Google Shape;3871;p83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3872" name="Google Shape;3872;p83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73" name="Google Shape;3873;p83"/>
              <p:cNvCxnSpPr>
                <a:stCxn id="3872" idx="1"/>
                <a:endCxn id="3872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4" name="Google Shape;3874;p83"/>
              <p:cNvCxnSpPr>
                <a:stCxn id="3872" idx="7"/>
                <a:endCxn id="3872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875" name="Google Shape;3875;p83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3876" name="Google Shape;3876;p83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7" name="Google Shape;3877;p83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8" name="Google Shape;3878;p83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9" name="Google Shape;3879;p83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0" name="Google Shape;3880;p83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881" name="Google Shape;3881;p83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3882" name="Google Shape;3882;p83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3883" name="Google Shape;3883;p8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84" name="Google Shape;3884;p8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85" name="Google Shape;3885;p83"/>
              <p:cNvCxnSpPr>
                <a:stCxn id="3872" idx="6"/>
              </p:cNvCxnSpPr>
              <p:nvPr/>
            </p:nvCxnSpPr>
            <p:spPr>
              <a:xfrm rot="-5400000">
                <a:off x="6847372" y="5719082"/>
                <a:ext cx="36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886" name="Google Shape;3886;p83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3887" name="Google Shape;3887;p83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8" name="Google Shape;3888;p83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889" name="Google Shape;3889;p83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90" name="Google Shape;3890;p83"/>
          <p:cNvGrpSpPr/>
          <p:nvPr/>
        </p:nvGrpSpPr>
        <p:grpSpPr>
          <a:xfrm flipH="1">
            <a:off x="-443025" y="4626864"/>
            <a:ext cx="3636350" cy="663525"/>
            <a:chOff x="6332225" y="4608575"/>
            <a:chExt cx="3636350" cy="663525"/>
          </a:xfrm>
        </p:grpSpPr>
        <p:sp>
          <p:nvSpPr>
            <p:cNvPr id="3891" name="Google Shape;3891;p83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92" name="Google Shape;3892;p83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3893" name="Google Shape;3893;p83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894" name="Google Shape;3894;p8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95" name="Google Shape;3895;p8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96" name="Google Shape;3896;p83"/>
              <p:cNvCxnSpPr>
                <a:endCxn id="3891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897" name="Google Shape;3897;p83"/>
            <p:cNvCxnSpPr>
              <a:stCxn id="3891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8" name="Google Shape;3898;p83"/>
            <p:cNvCxnSpPr>
              <a:stCxn id="3899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99" name="Google Shape;3899;p83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83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83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02" name="Google Shape;3902;p83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903" name="Google Shape;3903;p83"/>
          <p:cNvGrpSpPr/>
          <p:nvPr/>
        </p:nvGrpSpPr>
        <p:grpSpPr>
          <a:xfrm>
            <a:off x="6578209" y="4694147"/>
            <a:ext cx="4215397" cy="1014842"/>
            <a:chOff x="2172833" y="1371669"/>
            <a:chExt cx="6637375" cy="1597925"/>
          </a:xfrm>
        </p:grpSpPr>
        <p:sp>
          <p:nvSpPr>
            <p:cNvPr id="3904" name="Google Shape;3904;p8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8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8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8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8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8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8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8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8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8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8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8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8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8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8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8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8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8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8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8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8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8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8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8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8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8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8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8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8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8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8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8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8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8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8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8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8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8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8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8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8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8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8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8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8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8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8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8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8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8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8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8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8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8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8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8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8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8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8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8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8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8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8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8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8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8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8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8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8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8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8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8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8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8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8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8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8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8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8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8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8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8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8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8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8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8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8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8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8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8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4" name="Google Shape;3994;p83"/>
          <p:cNvGrpSpPr/>
          <p:nvPr/>
        </p:nvGrpSpPr>
        <p:grpSpPr>
          <a:xfrm>
            <a:off x="-1226070" y="-66651"/>
            <a:ext cx="3878601" cy="503206"/>
            <a:chOff x="-938188" y="-110700"/>
            <a:chExt cx="5124324" cy="503206"/>
          </a:xfrm>
        </p:grpSpPr>
        <p:sp>
          <p:nvSpPr>
            <p:cNvPr id="3995" name="Google Shape;3995;p83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83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83"/>
            <p:cNvSpPr/>
            <p:nvPr/>
          </p:nvSpPr>
          <p:spPr>
            <a:xfrm>
              <a:off x="762138" y="75351"/>
              <a:ext cx="1512266" cy="7079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83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83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83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83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83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83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004" name="Shape 4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5" name="Google Shape;4005;p84"/>
          <p:cNvGrpSpPr/>
          <p:nvPr/>
        </p:nvGrpSpPr>
        <p:grpSpPr>
          <a:xfrm>
            <a:off x="894103" y="205356"/>
            <a:ext cx="4741741" cy="1141557"/>
            <a:chOff x="2172833" y="1371669"/>
            <a:chExt cx="6637375" cy="1597925"/>
          </a:xfrm>
        </p:grpSpPr>
        <p:sp>
          <p:nvSpPr>
            <p:cNvPr id="4006" name="Google Shape;4006;p8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8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8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8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8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8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8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8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8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8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8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8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8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8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8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8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8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8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8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8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8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8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8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8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8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8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8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8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8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8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8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8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8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8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8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8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8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8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8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8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8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8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8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8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8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8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8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8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8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8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8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8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8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8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8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8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8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8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8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8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8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8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8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8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8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8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8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8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8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8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8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8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8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8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8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8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8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8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8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8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8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8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8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8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8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8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8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8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8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8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6" name="Google Shape;4096;p84"/>
          <p:cNvGrpSpPr/>
          <p:nvPr/>
        </p:nvGrpSpPr>
        <p:grpSpPr>
          <a:xfrm>
            <a:off x="2349553" y="1536243"/>
            <a:ext cx="4741741" cy="1141557"/>
            <a:chOff x="2172833" y="1371669"/>
            <a:chExt cx="6637375" cy="1597925"/>
          </a:xfrm>
        </p:grpSpPr>
        <p:sp>
          <p:nvSpPr>
            <p:cNvPr id="4097" name="Google Shape;4097;p8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8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8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8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8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8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8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8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8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p8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7" name="Google Shape;4107;p8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8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8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8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8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8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3" name="Google Shape;4113;p8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4" name="Google Shape;4114;p8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5" name="Google Shape;4115;p8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6" name="Google Shape;4116;p8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8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8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8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8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8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8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8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8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8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8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8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8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8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8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8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8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8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8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8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8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8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8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8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8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8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8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8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8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8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8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8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8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8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8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8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8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8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8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8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8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8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8" name="Google Shape;4158;p8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8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8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8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8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8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8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8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8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8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8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8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8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8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8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8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8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8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8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8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8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8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8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8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8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8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8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8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8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7" name="Google Shape;4187;p84"/>
          <p:cNvGrpSpPr/>
          <p:nvPr/>
        </p:nvGrpSpPr>
        <p:grpSpPr>
          <a:xfrm>
            <a:off x="-2638275" y="243678"/>
            <a:ext cx="9840383" cy="2434137"/>
            <a:chOff x="-61450" y="945260"/>
            <a:chExt cx="9273757" cy="3339924"/>
          </a:xfrm>
        </p:grpSpPr>
        <p:sp>
          <p:nvSpPr>
            <p:cNvPr id="4188" name="Google Shape;4188;p84"/>
            <p:cNvSpPr/>
            <p:nvPr/>
          </p:nvSpPr>
          <p:spPr>
            <a:xfrm>
              <a:off x="4812943" y="3362064"/>
              <a:ext cx="3635417" cy="10985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84"/>
            <p:cNvSpPr/>
            <p:nvPr/>
          </p:nvSpPr>
          <p:spPr>
            <a:xfrm>
              <a:off x="6587972" y="1534067"/>
              <a:ext cx="2327625" cy="274879"/>
            </a:xfrm>
            <a:custGeom>
              <a:rect b="b" l="l" r="r" t="t"/>
              <a:pathLst>
                <a:path extrusionOk="0" h="1784" w="42504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84"/>
            <p:cNvSpPr/>
            <p:nvPr/>
          </p:nvSpPr>
          <p:spPr>
            <a:xfrm>
              <a:off x="269358" y="1534059"/>
              <a:ext cx="3197169" cy="104928"/>
            </a:xfrm>
            <a:custGeom>
              <a:rect b="b" l="l" r="r" t="t"/>
              <a:pathLst>
                <a:path extrusionOk="0" h="681" w="71064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84"/>
            <p:cNvSpPr/>
            <p:nvPr/>
          </p:nvSpPr>
          <p:spPr>
            <a:xfrm>
              <a:off x="3390556" y="945260"/>
              <a:ext cx="3840931" cy="177808"/>
            </a:xfrm>
            <a:custGeom>
              <a:rect b="b" l="l" r="r" t="t"/>
              <a:pathLst>
                <a:path extrusionOk="0" h="1154" w="85373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84"/>
            <p:cNvSpPr/>
            <p:nvPr/>
          </p:nvSpPr>
          <p:spPr>
            <a:xfrm>
              <a:off x="2944373" y="2488276"/>
              <a:ext cx="5459222" cy="324492"/>
            </a:xfrm>
            <a:custGeom>
              <a:rect b="b" l="l" r="r" t="t"/>
              <a:pathLst>
                <a:path extrusionOk="0" h="2106" w="121343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84"/>
            <p:cNvSpPr/>
            <p:nvPr/>
          </p:nvSpPr>
          <p:spPr>
            <a:xfrm>
              <a:off x="532684" y="2755297"/>
              <a:ext cx="6649477" cy="150690"/>
            </a:xfrm>
            <a:custGeom>
              <a:rect b="b" l="l" r="r" t="t"/>
              <a:pathLst>
                <a:path extrusionOk="0" h="978" w="147799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84"/>
            <p:cNvSpPr/>
            <p:nvPr/>
          </p:nvSpPr>
          <p:spPr>
            <a:xfrm>
              <a:off x="5592761" y="4122906"/>
              <a:ext cx="2259488" cy="162278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84"/>
            <p:cNvSpPr/>
            <p:nvPr/>
          </p:nvSpPr>
          <p:spPr>
            <a:xfrm>
              <a:off x="1784711" y="2185509"/>
              <a:ext cx="6852742" cy="162246"/>
            </a:xfrm>
            <a:custGeom>
              <a:rect b="b" l="l" r="r" t="t"/>
              <a:pathLst>
                <a:path extrusionOk="0" h="1053" w="152317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84"/>
            <p:cNvSpPr/>
            <p:nvPr/>
          </p:nvSpPr>
          <p:spPr>
            <a:xfrm>
              <a:off x="2364398" y="1108953"/>
              <a:ext cx="5687141" cy="130194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84"/>
            <p:cNvSpPr/>
            <p:nvPr/>
          </p:nvSpPr>
          <p:spPr>
            <a:xfrm>
              <a:off x="883336" y="1162318"/>
              <a:ext cx="2620892" cy="169950"/>
            </a:xfrm>
            <a:custGeom>
              <a:rect b="b" l="l" r="r" t="t"/>
              <a:pathLst>
                <a:path extrusionOk="0" h="1103" w="58255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84"/>
            <p:cNvSpPr/>
            <p:nvPr/>
          </p:nvSpPr>
          <p:spPr>
            <a:xfrm>
              <a:off x="405138" y="3697958"/>
              <a:ext cx="7887332" cy="31170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84"/>
            <p:cNvSpPr/>
            <p:nvPr/>
          </p:nvSpPr>
          <p:spPr>
            <a:xfrm>
              <a:off x="612900" y="4192091"/>
              <a:ext cx="2982342" cy="70400"/>
            </a:xfrm>
            <a:custGeom>
              <a:rect b="b" l="l" r="r" t="t"/>
              <a:pathLst>
                <a:path extrusionOk="0" h="574" w="66289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84"/>
            <p:cNvSpPr/>
            <p:nvPr/>
          </p:nvSpPr>
          <p:spPr>
            <a:xfrm>
              <a:off x="4469075" y="1180218"/>
              <a:ext cx="4743232" cy="224883"/>
            </a:xfrm>
            <a:custGeom>
              <a:rect b="b" l="l" r="r" t="t"/>
              <a:pathLst>
                <a:path extrusionOk="0" h="2181" w="10391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84"/>
            <p:cNvSpPr/>
            <p:nvPr/>
          </p:nvSpPr>
          <p:spPr>
            <a:xfrm>
              <a:off x="1844818" y="1231137"/>
              <a:ext cx="5019579" cy="327420"/>
            </a:xfrm>
            <a:custGeom>
              <a:rect b="b" l="l" r="r" t="t"/>
              <a:pathLst>
                <a:path extrusionOk="0" h="2125" w="111571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84"/>
            <p:cNvSpPr/>
            <p:nvPr/>
          </p:nvSpPr>
          <p:spPr>
            <a:xfrm>
              <a:off x="48" y="2314628"/>
              <a:ext cx="3156948" cy="97224"/>
            </a:xfrm>
            <a:custGeom>
              <a:rect b="b" l="l" r="r" t="t"/>
              <a:pathLst>
                <a:path extrusionOk="0" h="631" w="7017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84"/>
            <p:cNvSpPr/>
            <p:nvPr/>
          </p:nvSpPr>
          <p:spPr>
            <a:xfrm>
              <a:off x="28875" y="2396143"/>
              <a:ext cx="9115236" cy="104927"/>
            </a:xfrm>
            <a:custGeom>
              <a:rect b="b" l="l" r="r" t="t"/>
              <a:pathLst>
                <a:path extrusionOk="0" h="524" w="80623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84"/>
            <p:cNvSpPr/>
            <p:nvPr/>
          </p:nvSpPr>
          <p:spPr>
            <a:xfrm>
              <a:off x="818426" y="3256344"/>
              <a:ext cx="7941301" cy="169950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84"/>
            <p:cNvSpPr/>
            <p:nvPr/>
          </p:nvSpPr>
          <p:spPr>
            <a:xfrm>
              <a:off x="48" y="3694106"/>
              <a:ext cx="5208672" cy="113711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84"/>
            <p:cNvSpPr/>
            <p:nvPr/>
          </p:nvSpPr>
          <p:spPr>
            <a:xfrm>
              <a:off x="1467000" y="1023688"/>
              <a:ext cx="2128301" cy="97223"/>
            </a:xfrm>
            <a:custGeom>
              <a:rect b="b" l="l" r="r" t="t"/>
              <a:pathLst>
                <a:path extrusionOk="0" h="1179" w="47677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84"/>
            <p:cNvSpPr/>
            <p:nvPr/>
          </p:nvSpPr>
          <p:spPr>
            <a:xfrm>
              <a:off x="269350" y="4079810"/>
              <a:ext cx="8421363" cy="130189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84"/>
            <p:cNvSpPr/>
            <p:nvPr/>
          </p:nvSpPr>
          <p:spPr>
            <a:xfrm>
              <a:off x="818416" y="1687896"/>
              <a:ext cx="7680693" cy="416632"/>
            </a:xfrm>
            <a:custGeom>
              <a:rect b="b" l="l" r="r" t="t"/>
              <a:pathLst>
                <a:path extrusionOk="0" h="2704" w="17072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84"/>
            <p:cNvSpPr/>
            <p:nvPr/>
          </p:nvSpPr>
          <p:spPr>
            <a:xfrm>
              <a:off x="369675" y="3001819"/>
              <a:ext cx="7781369" cy="2633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84"/>
            <p:cNvSpPr/>
            <p:nvPr/>
          </p:nvSpPr>
          <p:spPr>
            <a:xfrm>
              <a:off x="561028" y="3415375"/>
              <a:ext cx="8448312" cy="295371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84"/>
            <p:cNvSpPr/>
            <p:nvPr/>
          </p:nvSpPr>
          <p:spPr>
            <a:xfrm>
              <a:off x="4138350" y="3936820"/>
              <a:ext cx="4403237" cy="162225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84"/>
            <p:cNvSpPr/>
            <p:nvPr/>
          </p:nvSpPr>
          <p:spPr>
            <a:xfrm>
              <a:off x="-61450" y="1638844"/>
              <a:ext cx="6649767" cy="170104"/>
            </a:xfrm>
            <a:custGeom>
              <a:rect b="b" l="l" r="r" t="t"/>
              <a:pathLst>
                <a:path extrusionOk="0" h="1104" w="140446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3" name="Google Shape;4213;p84"/>
          <p:cNvSpPr txBox="1"/>
          <p:nvPr>
            <p:ph idx="1" type="subTitle"/>
          </p:nvPr>
        </p:nvSpPr>
        <p:spPr>
          <a:xfrm>
            <a:off x="755050" y="2712325"/>
            <a:ext cx="5037300" cy="8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4" name="Google Shape;4214;p84"/>
          <p:cNvSpPr txBox="1"/>
          <p:nvPr/>
        </p:nvSpPr>
        <p:spPr>
          <a:xfrm>
            <a:off x="713275" y="3629025"/>
            <a:ext cx="53835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i="0" lang="en" sz="1400" u="sng" cap="none" strike="noStrike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2"/>
              </a:rPr>
              <a:t>Slidesgo</a:t>
            </a:r>
            <a:r>
              <a:rPr b="1" i="0" lang="en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includes icons by </a:t>
            </a:r>
            <a:r>
              <a:rPr b="1" i="0" lang="en" sz="1400" u="sng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i="0" lang="en" sz="1400" u="sng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400" u="sng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b="1" i="0" sz="1400" u="sng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15" name="Google Shape;4215;p84"/>
          <p:cNvSpPr txBox="1"/>
          <p:nvPr>
            <p:ph idx="2" type="subTitle"/>
          </p:nvPr>
        </p:nvSpPr>
        <p:spPr>
          <a:xfrm>
            <a:off x="755100" y="1848850"/>
            <a:ext cx="4613400" cy="60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drich"/>
              <a:buNone/>
              <a:defRPr b="1" sz="2000"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16" name="Google Shape;4216;p84"/>
          <p:cNvGrpSpPr/>
          <p:nvPr/>
        </p:nvGrpSpPr>
        <p:grpSpPr>
          <a:xfrm rot="5400000">
            <a:off x="6755854" y="1877946"/>
            <a:ext cx="4318885" cy="895057"/>
            <a:chOff x="382925" y="-355557"/>
            <a:chExt cx="4318885" cy="895057"/>
          </a:xfrm>
        </p:grpSpPr>
        <p:grpSp>
          <p:nvGrpSpPr>
            <p:cNvPr id="4217" name="Google Shape;4217;p84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4218" name="Google Shape;4218;p84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19" name="Google Shape;4219;p84"/>
              <p:cNvCxnSpPr>
                <a:stCxn id="4218" idx="1"/>
                <a:endCxn id="4218" idx="5"/>
              </p:cNvCxnSpPr>
              <p:nvPr/>
            </p:nvCxnSpPr>
            <p:spPr>
              <a:xfrm flipH="1" rot="-5400000"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20" name="Google Shape;4220;p84"/>
              <p:cNvCxnSpPr>
                <a:stCxn id="4218" idx="7"/>
                <a:endCxn id="4218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221" name="Google Shape;4221;p84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4222" name="Google Shape;4222;p84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23" name="Google Shape;4223;p84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24" name="Google Shape;4224;p84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25" name="Google Shape;4225;p84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26" name="Google Shape;4226;p84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227" name="Google Shape;4227;p84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4228" name="Google Shape;4228;p84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4229" name="Google Shape;4229;p84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30" name="Google Shape;4230;p84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231" name="Google Shape;4231;p84"/>
              <p:cNvCxnSpPr>
                <a:stCxn id="4218" idx="6"/>
              </p:cNvCxnSpPr>
              <p:nvPr/>
            </p:nvCxnSpPr>
            <p:spPr>
              <a:xfrm rot="10800000">
                <a:off x="8650522" y="3915932"/>
                <a:ext cx="0" cy="360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232" name="Google Shape;4232;p84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4233" name="Google Shape;4233;p84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34" name="Google Shape;4234;p84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235" name="Google Shape;4235;p84"/>
            <p:cNvCxnSpPr/>
            <p:nvPr/>
          </p:nvCxnSpPr>
          <p:spPr>
            <a:xfrm rot="-5400000">
              <a:off x="1241368" y="9393"/>
              <a:ext cx="729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36" name="Google Shape;4236;p84"/>
          <p:cNvGrpSpPr/>
          <p:nvPr/>
        </p:nvGrpSpPr>
        <p:grpSpPr>
          <a:xfrm flipH="1">
            <a:off x="-169625" y="4626864"/>
            <a:ext cx="8881550" cy="663525"/>
            <a:chOff x="6332225" y="4608575"/>
            <a:chExt cx="8881550" cy="663525"/>
          </a:xfrm>
        </p:grpSpPr>
        <p:sp>
          <p:nvSpPr>
            <p:cNvPr id="4237" name="Google Shape;4237;p84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38" name="Google Shape;4238;p84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4239" name="Google Shape;4239;p84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4240" name="Google Shape;4240;p84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41" name="Google Shape;4241;p84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242" name="Google Shape;4242;p84"/>
              <p:cNvCxnSpPr/>
              <p:nvPr/>
            </p:nvCxnSpPr>
            <p:spPr>
              <a:xfrm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243" name="Google Shape;4243;p84"/>
            <p:cNvCxnSpPr>
              <a:stCxn id="4237" idx="2"/>
            </p:cNvCxnSpPr>
            <p:nvPr/>
          </p:nvCxnSpPr>
          <p:spPr>
            <a:xfrm>
              <a:off x="8653375" y="4773725"/>
              <a:ext cx="6560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4" name="Google Shape;4244;p84"/>
            <p:cNvCxnSpPr>
              <a:stCxn id="4245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45" name="Google Shape;4245;p84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84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84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48" name="Google Shape;4248;p84"/>
            <p:cNvCxnSpPr/>
            <p:nvPr/>
          </p:nvCxnSpPr>
          <p:spPr>
            <a:xfrm>
              <a:off x="7319025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249" name="Google Shape;4249;p84"/>
          <p:cNvSpPr txBox="1"/>
          <p:nvPr>
            <p:ph type="title"/>
          </p:nvPr>
        </p:nvSpPr>
        <p:spPr>
          <a:xfrm>
            <a:off x="755050" y="828125"/>
            <a:ext cx="4613400" cy="12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7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2">
    <p:spTree>
      <p:nvGrpSpPr>
        <p:cNvPr id="4250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1" name="Google Shape;4251;p85"/>
          <p:cNvGrpSpPr/>
          <p:nvPr/>
        </p:nvGrpSpPr>
        <p:grpSpPr>
          <a:xfrm>
            <a:off x="8461475" y="709991"/>
            <a:ext cx="330300" cy="2367259"/>
            <a:chOff x="6498025" y="1388116"/>
            <a:chExt cx="330300" cy="2367259"/>
          </a:xfrm>
        </p:grpSpPr>
        <p:grpSp>
          <p:nvGrpSpPr>
            <p:cNvPr id="4252" name="Google Shape;4252;p85"/>
            <p:cNvGrpSpPr/>
            <p:nvPr/>
          </p:nvGrpSpPr>
          <p:grpSpPr>
            <a:xfrm>
              <a:off x="6539742" y="1696448"/>
              <a:ext cx="246878" cy="901153"/>
              <a:chOff x="8534854" y="3053621"/>
              <a:chExt cx="230125" cy="830250"/>
            </a:xfrm>
          </p:grpSpPr>
          <p:cxnSp>
            <p:nvCxnSpPr>
              <p:cNvPr id="4253" name="Google Shape;4253;p85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54" name="Google Shape;4254;p85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55" name="Google Shape;4255;p85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56" name="Google Shape;4256;p85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57" name="Google Shape;4257;p85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258" name="Google Shape;4258;p85"/>
            <p:cNvGrpSpPr/>
            <p:nvPr/>
          </p:nvGrpSpPr>
          <p:grpSpPr>
            <a:xfrm>
              <a:off x="6548731" y="1388116"/>
              <a:ext cx="228900" cy="228604"/>
              <a:chOff x="8536079" y="1884671"/>
              <a:chExt cx="228900" cy="250800"/>
            </a:xfrm>
          </p:grpSpPr>
          <p:cxnSp>
            <p:nvCxnSpPr>
              <p:cNvPr id="4259" name="Google Shape;4259;p85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60" name="Google Shape;4260;p85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261" name="Google Shape;4261;p85"/>
            <p:cNvGrpSpPr/>
            <p:nvPr/>
          </p:nvGrpSpPr>
          <p:grpSpPr>
            <a:xfrm>
              <a:off x="6498025" y="2658568"/>
              <a:ext cx="330300" cy="1096807"/>
              <a:chOff x="8461475" y="-290407"/>
              <a:chExt cx="330300" cy="1096807"/>
            </a:xfrm>
          </p:grpSpPr>
          <p:sp>
            <p:nvSpPr>
              <p:cNvPr id="4262" name="Google Shape;4262;p85"/>
              <p:cNvSpPr/>
              <p:nvPr/>
            </p:nvSpPr>
            <p:spPr>
              <a:xfrm>
                <a:off x="8461475" y="476100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63" name="Google Shape;4263;p85"/>
              <p:cNvCxnSpPr>
                <a:stCxn id="4262" idx="1"/>
                <a:endCxn id="4262" idx="5"/>
              </p:cNvCxnSpPr>
              <p:nvPr/>
            </p:nvCxnSpPr>
            <p:spPr>
              <a:xfrm>
                <a:off x="8509846" y="524471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64" name="Google Shape;4264;p85"/>
              <p:cNvCxnSpPr>
                <a:stCxn id="4262" idx="7"/>
                <a:endCxn id="4262" idx="3"/>
              </p:cNvCxnSpPr>
              <p:nvPr/>
            </p:nvCxnSpPr>
            <p:spPr>
              <a:xfrm flipH="1">
                <a:off x="8509704" y="524471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265" name="Google Shape;4265;p85"/>
              <p:cNvGrpSpPr/>
              <p:nvPr/>
            </p:nvGrpSpPr>
            <p:grpSpPr>
              <a:xfrm>
                <a:off x="8509777" y="-290407"/>
                <a:ext cx="246883" cy="752991"/>
                <a:chOff x="8485340" y="3907478"/>
                <a:chExt cx="330366" cy="1010997"/>
              </a:xfrm>
            </p:grpSpPr>
            <p:grpSp>
              <p:nvGrpSpPr>
                <p:cNvPr id="4266" name="Google Shape;4266;p85"/>
                <p:cNvGrpSpPr/>
                <p:nvPr/>
              </p:nvGrpSpPr>
              <p:grpSpPr>
                <a:xfrm>
                  <a:off x="8485340" y="3907478"/>
                  <a:ext cx="330366" cy="181736"/>
                  <a:chOff x="7238332" y="3402944"/>
                  <a:chExt cx="1437000" cy="790500"/>
                </a:xfrm>
              </p:grpSpPr>
              <p:cxnSp>
                <p:nvCxnSpPr>
                  <p:cNvPr id="4267" name="Google Shape;4267;p85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268" name="Google Shape;4268;p85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4269" name="Google Shape;4269;p85"/>
                <p:cNvCxnSpPr/>
                <p:nvPr/>
              </p:nvCxnSpPr>
              <p:spPr>
                <a:xfrm rot="10800000">
                  <a:off x="8650523" y="3915875"/>
                  <a:ext cx="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4270" name="Google Shape;4270;p85"/>
          <p:cNvGrpSpPr/>
          <p:nvPr/>
        </p:nvGrpSpPr>
        <p:grpSpPr>
          <a:xfrm flipH="1">
            <a:off x="0" y="4626864"/>
            <a:ext cx="3636350" cy="663525"/>
            <a:chOff x="6332225" y="4608575"/>
            <a:chExt cx="3636350" cy="663525"/>
          </a:xfrm>
        </p:grpSpPr>
        <p:sp>
          <p:nvSpPr>
            <p:cNvPr id="4271" name="Google Shape;4271;p85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2" name="Google Shape;4272;p85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4273" name="Google Shape;4273;p85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4274" name="Google Shape;4274;p8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75" name="Google Shape;4275;p8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276" name="Google Shape;4276;p85"/>
              <p:cNvCxnSpPr>
                <a:endCxn id="4271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277" name="Google Shape;4277;p85"/>
            <p:cNvCxnSpPr>
              <a:stCxn id="4271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8" name="Google Shape;4278;p85"/>
            <p:cNvCxnSpPr>
              <a:stCxn id="4279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79" name="Google Shape;4279;p85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Google Shape;4280;p85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1" name="Google Shape;4281;p85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82" name="Google Shape;4282;p85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283" name="Google Shape;4283;p85"/>
          <p:cNvCxnSpPr/>
          <p:nvPr/>
        </p:nvCxnSpPr>
        <p:spPr>
          <a:xfrm>
            <a:off x="8632600" y="2270250"/>
            <a:ext cx="55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84" name="Google Shape;4284;p85"/>
          <p:cNvGrpSpPr/>
          <p:nvPr/>
        </p:nvGrpSpPr>
        <p:grpSpPr>
          <a:xfrm>
            <a:off x="5704734" y="4800597"/>
            <a:ext cx="4215397" cy="1014842"/>
            <a:chOff x="2172833" y="1371669"/>
            <a:chExt cx="6637375" cy="1597925"/>
          </a:xfrm>
        </p:grpSpPr>
        <p:sp>
          <p:nvSpPr>
            <p:cNvPr id="4285" name="Google Shape;4285;p8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6" name="Google Shape;4286;p8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7" name="Google Shape;4287;p8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8" name="Google Shape;4288;p8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9" name="Google Shape;4289;p8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0" name="Google Shape;4290;p8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p8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2" name="Google Shape;4292;p8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3" name="Google Shape;4293;p8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4" name="Google Shape;4294;p8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Google Shape;4295;p8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6" name="Google Shape;4296;p8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7" name="Google Shape;4297;p8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8" name="Google Shape;4298;p8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9" name="Google Shape;4299;p8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0" name="Google Shape;4300;p8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1" name="Google Shape;4301;p8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2" name="Google Shape;4302;p8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3" name="Google Shape;4303;p8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4" name="Google Shape;4304;p8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p8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p8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7" name="Google Shape;4307;p8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8" name="Google Shape;4308;p8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9" name="Google Shape;4309;p8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0" name="Google Shape;4310;p8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1" name="Google Shape;4311;p8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2" name="Google Shape;4312;p8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8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8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5" name="Google Shape;4315;p8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6" name="Google Shape;4316;p8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7" name="Google Shape;4317;p8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8" name="Google Shape;4318;p8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p8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0" name="Google Shape;4320;p8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1" name="Google Shape;4321;p8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2" name="Google Shape;4322;p8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3" name="Google Shape;4323;p8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4" name="Google Shape;4324;p8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5" name="Google Shape;4325;p8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6" name="Google Shape;4326;p8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7" name="Google Shape;4327;p8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8" name="Google Shape;4328;p8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9" name="Google Shape;4329;p8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0" name="Google Shape;4330;p8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1" name="Google Shape;4331;p8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2" name="Google Shape;4332;p8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3" name="Google Shape;4333;p8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4" name="Google Shape;4334;p8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5" name="Google Shape;4335;p8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p8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p8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p8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p8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0" name="Google Shape;4340;p8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1" name="Google Shape;4341;p8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8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3" name="Google Shape;4343;p8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4" name="Google Shape;4344;p8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5" name="Google Shape;4345;p8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6" name="Google Shape;4346;p8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7" name="Google Shape;4347;p8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8" name="Google Shape;4348;p8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9" name="Google Shape;4349;p8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0" name="Google Shape;4350;p8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1" name="Google Shape;4351;p8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2" name="Google Shape;4352;p8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3" name="Google Shape;4353;p8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Google Shape;4354;p8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5" name="Google Shape;4355;p8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6" name="Google Shape;4356;p8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7" name="Google Shape;4357;p8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8" name="Google Shape;4358;p8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9" name="Google Shape;4359;p8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0" name="Google Shape;4360;p8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1" name="Google Shape;4361;p8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2" name="Google Shape;4362;p8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3" name="Google Shape;4363;p8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4" name="Google Shape;4364;p8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5" name="Google Shape;4365;p8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6" name="Google Shape;4366;p8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7" name="Google Shape;4367;p8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8" name="Google Shape;4368;p8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9" name="Google Shape;4369;p8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0" name="Google Shape;4370;p8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1" name="Google Shape;4371;p8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2" name="Google Shape;4372;p8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3" name="Google Shape;4373;p8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4" name="Google Shape;4374;p8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5" name="Google Shape;4375;p85"/>
          <p:cNvGrpSpPr/>
          <p:nvPr/>
        </p:nvGrpSpPr>
        <p:grpSpPr>
          <a:xfrm>
            <a:off x="-529420" y="-58176"/>
            <a:ext cx="3878601" cy="503206"/>
            <a:chOff x="-938188" y="-110700"/>
            <a:chExt cx="5124324" cy="503206"/>
          </a:xfrm>
        </p:grpSpPr>
        <p:sp>
          <p:nvSpPr>
            <p:cNvPr id="4376" name="Google Shape;4376;p85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7" name="Google Shape;4377;p85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8" name="Google Shape;4378;p85"/>
            <p:cNvSpPr/>
            <p:nvPr/>
          </p:nvSpPr>
          <p:spPr>
            <a:xfrm>
              <a:off x="-473309" y="75351"/>
              <a:ext cx="2747774" cy="7079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9" name="Google Shape;4379;p85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0" name="Google Shape;4380;p85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1" name="Google Shape;4381;p85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2" name="Google Shape;4382;p85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3" name="Google Shape;4383;p85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4" name="Google Shape;4384;p85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5" name="Google Shape;4385;p85"/>
          <p:cNvSpPr txBox="1"/>
          <p:nvPr>
            <p:ph idx="1" type="subTitle"/>
          </p:nvPr>
        </p:nvSpPr>
        <p:spPr>
          <a:xfrm>
            <a:off x="720000" y="1017725"/>
            <a:ext cx="77109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/>
        </p:txBody>
      </p:sp>
      <p:sp>
        <p:nvSpPr>
          <p:cNvPr id="4386" name="Google Shape;4386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6">
    <p:spTree>
      <p:nvGrpSpPr>
        <p:cNvPr id="4387" name="Shape 4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8" name="Google Shape;4388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89" name="Google Shape;4389;p86"/>
          <p:cNvSpPr txBox="1"/>
          <p:nvPr>
            <p:ph idx="1" type="subTitle"/>
          </p:nvPr>
        </p:nvSpPr>
        <p:spPr>
          <a:xfrm>
            <a:off x="888600" y="1424075"/>
            <a:ext cx="36834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9pPr>
          </a:lstStyle>
          <a:p/>
        </p:txBody>
      </p:sp>
      <p:sp>
        <p:nvSpPr>
          <p:cNvPr id="4390" name="Google Shape;4390;p86"/>
          <p:cNvSpPr txBox="1"/>
          <p:nvPr>
            <p:ph idx="2" type="subTitle"/>
          </p:nvPr>
        </p:nvSpPr>
        <p:spPr>
          <a:xfrm>
            <a:off x="4572001" y="1424075"/>
            <a:ext cx="36834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9pPr>
          </a:lstStyle>
          <a:p/>
        </p:txBody>
      </p:sp>
      <p:grpSp>
        <p:nvGrpSpPr>
          <p:cNvPr id="4391" name="Google Shape;4391;p86"/>
          <p:cNvGrpSpPr/>
          <p:nvPr/>
        </p:nvGrpSpPr>
        <p:grpSpPr>
          <a:xfrm>
            <a:off x="-50592" y="4625495"/>
            <a:ext cx="3690132" cy="716850"/>
            <a:chOff x="-50592" y="4625495"/>
            <a:chExt cx="3690132" cy="716850"/>
          </a:xfrm>
        </p:grpSpPr>
        <p:sp>
          <p:nvSpPr>
            <p:cNvPr id="4392" name="Google Shape;4392;p86"/>
            <p:cNvSpPr/>
            <p:nvPr/>
          </p:nvSpPr>
          <p:spPr>
            <a:xfrm rot="5400000">
              <a:off x="364008" y="462549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93" name="Google Shape;4393;p86"/>
            <p:cNvCxnSpPr>
              <a:stCxn id="4392" idx="1"/>
              <a:endCxn id="4392" idx="5"/>
            </p:cNvCxnSpPr>
            <p:nvPr/>
          </p:nvCxnSpPr>
          <p:spPr>
            <a:xfrm flipH="1">
              <a:off x="412237" y="4673866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4" name="Google Shape;4394;p86"/>
            <p:cNvCxnSpPr>
              <a:stCxn id="4392" idx="7"/>
              <a:endCxn id="4392" idx="3"/>
            </p:cNvCxnSpPr>
            <p:nvPr/>
          </p:nvCxnSpPr>
          <p:spPr>
            <a:xfrm rot="10800000">
              <a:off x="412237" y="4673724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5" name="Google Shape;4395;p86"/>
            <p:cNvCxnSpPr/>
            <p:nvPr/>
          </p:nvCxnSpPr>
          <p:spPr>
            <a:xfrm rot="5400000">
              <a:off x="1744858" y="5066495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96" name="Google Shape;4396;p86"/>
            <p:cNvGrpSpPr/>
            <p:nvPr/>
          </p:nvGrpSpPr>
          <p:grpSpPr>
            <a:xfrm rot="5400000">
              <a:off x="2043482" y="3318029"/>
              <a:ext cx="246883" cy="2945231"/>
              <a:chOff x="8485340" y="3907478"/>
              <a:chExt cx="330366" cy="3954392"/>
            </a:xfrm>
          </p:grpSpPr>
          <p:grpSp>
            <p:nvGrpSpPr>
              <p:cNvPr id="4397" name="Google Shape;4397;p86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4398" name="Google Shape;4398;p8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99" name="Google Shape;4399;p8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00" name="Google Shape;4400;p86"/>
              <p:cNvCxnSpPr>
                <a:stCxn id="4392" idx="0"/>
              </p:cNvCxnSpPr>
              <p:nvPr/>
            </p:nvCxnSpPr>
            <p:spPr>
              <a:xfrm rot="-5400000">
                <a:off x="6677423" y="5888770"/>
                <a:ext cx="394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401" name="Google Shape;4401;p86"/>
            <p:cNvCxnSpPr>
              <a:stCxn id="4392" idx="4"/>
            </p:cNvCxnSpPr>
            <p:nvPr/>
          </p:nvCxnSpPr>
          <p:spPr>
            <a:xfrm rot="10800000">
              <a:off x="-50592" y="4790645"/>
              <a:ext cx="41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02" name="Google Shape;4402;p86"/>
          <p:cNvGrpSpPr/>
          <p:nvPr/>
        </p:nvGrpSpPr>
        <p:grpSpPr>
          <a:xfrm>
            <a:off x="-2057488" y="6"/>
            <a:ext cx="5305319" cy="530208"/>
            <a:chOff x="3863725" y="4696369"/>
            <a:chExt cx="5305319" cy="530208"/>
          </a:xfrm>
        </p:grpSpPr>
        <p:sp>
          <p:nvSpPr>
            <p:cNvPr id="4403" name="Google Shape;4403;p86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4" name="Google Shape;4404;p86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5" name="Google Shape;4405;p86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6" name="Google Shape;4406;p86"/>
            <p:cNvSpPr/>
            <p:nvPr/>
          </p:nvSpPr>
          <p:spPr>
            <a:xfrm>
              <a:off x="386372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7" name="Google Shape;4407;p86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8" name="Google Shape;4408;p86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9" name="Google Shape;4409;p86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0" name="Google Shape;4410;p86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1" name="Google Shape;4411;p86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2" name="Google Shape;4412;p86"/>
          <p:cNvGrpSpPr/>
          <p:nvPr/>
        </p:nvGrpSpPr>
        <p:grpSpPr>
          <a:xfrm>
            <a:off x="4964659" y="4726922"/>
            <a:ext cx="4215397" cy="1014842"/>
            <a:chOff x="2172833" y="1371669"/>
            <a:chExt cx="6637375" cy="1597925"/>
          </a:xfrm>
        </p:grpSpPr>
        <p:sp>
          <p:nvSpPr>
            <p:cNvPr id="4413" name="Google Shape;4413;p8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4" name="Google Shape;4414;p8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5" name="Google Shape;4415;p8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6" name="Google Shape;4416;p8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7" name="Google Shape;4417;p8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8" name="Google Shape;4418;p8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9" name="Google Shape;4419;p8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0" name="Google Shape;4420;p8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1" name="Google Shape;4421;p8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2" name="Google Shape;4422;p8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3" name="Google Shape;4423;p8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4" name="Google Shape;4424;p8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5" name="Google Shape;4425;p8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6" name="Google Shape;4426;p8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7" name="Google Shape;4427;p8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8" name="Google Shape;4428;p8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9" name="Google Shape;4429;p8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0" name="Google Shape;4430;p8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1" name="Google Shape;4431;p8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2" name="Google Shape;4432;p8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3" name="Google Shape;4433;p8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4" name="Google Shape;4434;p8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5" name="Google Shape;4435;p8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6" name="Google Shape;4436;p8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7" name="Google Shape;4437;p8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8" name="Google Shape;4438;p8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9" name="Google Shape;4439;p8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0" name="Google Shape;4440;p8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1" name="Google Shape;4441;p8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2" name="Google Shape;4442;p8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8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8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5" name="Google Shape;4445;p8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6" name="Google Shape;4446;p8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7" name="Google Shape;4447;p8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8" name="Google Shape;4448;p8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9" name="Google Shape;4449;p8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0" name="Google Shape;4450;p8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1" name="Google Shape;4451;p8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Google Shape;4452;p8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3" name="Google Shape;4453;p8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4" name="Google Shape;4454;p8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Google Shape;4455;p8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6" name="Google Shape;4456;p8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7" name="Google Shape;4457;p8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8" name="Google Shape;4458;p8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9" name="Google Shape;4459;p8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0" name="Google Shape;4460;p8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1" name="Google Shape;4461;p8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2" name="Google Shape;4462;p8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3" name="Google Shape;4463;p8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4" name="Google Shape;4464;p8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5" name="Google Shape;4465;p8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6" name="Google Shape;4466;p8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7" name="Google Shape;4467;p8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Google Shape;4468;p8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9" name="Google Shape;4469;p8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0" name="Google Shape;4470;p8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Google Shape;4471;p8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8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8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8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5" name="Google Shape;4475;p8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6" name="Google Shape;4476;p8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7" name="Google Shape;4477;p8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8" name="Google Shape;4478;p8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9" name="Google Shape;4479;p8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0" name="Google Shape;4480;p8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1" name="Google Shape;4481;p8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2" name="Google Shape;4482;p8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3" name="Google Shape;4483;p8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4" name="Google Shape;4484;p8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8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8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7" name="Google Shape;4487;p8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8" name="Google Shape;4488;p8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9" name="Google Shape;4489;p8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0" name="Google Shape;4490;p8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1" name="Google Shape;4491;p8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2" name="Google Shape;4492;p8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3" name="Google Shape;4493;p8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4" name="Google Shape;4494;p8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5" name="Google Shape;4495;p8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6" name="Google Shape;4496;p8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7" name="Google Shape;4497;p8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8" name="Google Shape;4498;p8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9" name="Google Shape;4499;p8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0" name="Google Shape;4500;p8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1" name="Google Shape;4501;p8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2" name="Google Shape;4502;p8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3" name="Google Shape;4503;p86"/>
          <p:cNvGrpSpPr/>
          <p:nvPr/>
        </p:nvGrpSpPr>
        <p:grpSpPr>
          <a:xfrm>
            <a:off x="8460916" y="-1033884"/>
            <a:ext cx="955009" cy="4504524"/>
            <a:chOff x="8460916" y="-1033884"/>
            <a:chExt cx="955009" cy="4504524"/>
          </a:xfrm>
        </p:grpSpPr>
        <p:cxnSp>
          <p:nvCxnSpPr>
            <p:cNvPr id="4504" name="Google Shape;4504;p86"/>
            <p:cNvCxnSpPr/>
            <p:nvPr/>
          </p:nvCxnSpPr>
          <p:spPr>
            <a:xfrm rot="-5400000">
              <a:off x="7268266" y="32391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05" name="Google Shape;4505;p86"/>
            <p:cNvGrpSpPr/>
            <p:nvPr/>
          </p:nvGrpSpPr>
          <p:grpSpPr>
            <a:xfrm rot="-5400000">
              <a:off x="8460916" y="1454466"/>
              <a:ext cx="330300" cy="330300"/>
              <a:chOff x="5356700" y="4638506"/>
              <a:chExt cx="330300" cy="330300"/>
            </a:xfrm>
          </p:grpSpPr>
          <p:sp>
            <p:nvSpPr>
              <p:cNvPr id="4506" name="Google Shape;4506;p86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07" name="Google Shape;4507;p86"/>
              <p:cNvGrpSpPr/>
              <p:nvPr/>
            </p:nvGrpSpPr>
            <p:grpSpPr>
              <a:xfrm flipH="1" rot="-5400000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4508" name="Google Shape;4508;p8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09" name="Google Shape;4509;p8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510" name="Google Shape;4510;p86"/>
            <p:cNvGrpSpPr/>
            <p:nvPr/>
          </p:nvGrpSpPr>
          <p:grpSpPr>
            <a:xfrm rot="10800000">
              <a:off x="8502627" y="1819004"/>
              <a:ext cx="246878" cy="901153"/>
              <a:chOff x="8534854" y="3053621"/>
              <a:chExt cx="230125" cy="830250"/>
            </a:xfrm>
          </p:grpSpPr>
          <p:cxnSp>
            <p:nvCxnSpPr>
              <p:cNvPr id="4511" name="Google Shape;4511;p8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2" name="Google Shape;4512;p8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3" name="Google Shape;4513;p8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4" name="Google Shape;4514;p8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5" name="Google Shape;4515;p8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516" name="Google Shape;4516;p86"/>
            <p:cNvCxnSpPr/>
            <p:nvPr/>
          </p:nvCxnSpPr>
          <p:spPr>
            <a:xfrm rot="5400000">
              <a:off x="8264566" y="2955541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17" name="Google Shape;4517;p86"/>
            <p:cNvGrpSpPr/>
            <p:nvPr/>
          </p:nvGrpSpPr>
          <p:grpSpPr>
            <a:xfrm rot="-5400000">
              <a:off x="8481688" y="3182076"/>
              <a:ext cx="288757" cy="288370"/>
              <a:chOff x="8536079" y="1884671"/>
              <a:chExt cx="228900" cy="250800"/>
            </a:xfrm>
          </p:grpSpPr>
          <p:cxnSp>
            <p:nvCxnSpPr>
              <p:cNvPr id="4518" name="Google Shape;4518;p86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9" name="Google Shape;4519;p86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520" name="Google Shape;4520;p86"/>
            <p:cNvCxnSpPr/>
            <p:nvPr/>
          </p:nvCxnSpPr>
          <p:spPr>
            <a:xfrm>
              <a:off x="8620625" y="769700"/>
              <a:ext cx="795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60"/>
          <p:cNvGrpSpPr/>
          <p:nvPr/>
        </p:nvGrpSpPr>
        <p:grpSpPr>
          <a:xfrm>
            <a:off x="4156634" y="4757447"/>
            <a:ext cx="4215397" cy="1014842"/>
            <a:chOff x="2172833" y="1371669"/>
            <a:chExt cx="6637375" cy="1597925"/>
          </a:xfrm>
        </p:grpSpPr>
        <p:sp>
          <p:nvSpPr>
            <p:cNvPr id="383" name="Google Shape;383;p60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0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0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0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0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60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0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0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0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0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0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0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0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0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0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0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0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0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0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0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0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0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0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0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0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0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0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0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0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0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0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0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0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0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0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0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0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0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0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0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0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0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0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0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0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0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0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0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0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0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0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0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0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0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0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0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0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0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0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0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0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0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0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0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0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0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0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0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0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0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0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0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0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0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0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0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0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0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0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0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0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0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0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0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0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0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0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0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0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0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60"/>
          <p:cNvGrpSpPr/>
          <p:nvPr/>
        </p:nvGrpSpPr>
        <p:grpSpPr>
          <a:xfrm>
            <a:off x="-938170" y="-110701"/>
            <a:ext cx="3878601" cy="503206"/>
            <a:chOff x="-938188" y="-110700"/>
            <a:chExt cx="5124324" cy="503206"/>
          </a:xfrm>
        </p:grpSpPr>
        <p:sp>
          <p:nvSpPr>
            <p:cNvPr id="474" name="Google Shape;474;p60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0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0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0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0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0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0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0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0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60"/>
          <p:cNvSpPr txBox="1"/>
          <p:nvPr>
            <p:ph type="title"/>
          </p:nvPr>
        </p:nvSpPr>
        <p:spPr>
          <a:xfrm>
            <a:off x="720000" y="445025"/>
            <a:ext cx="77109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4" name="Google Shape;484;p60"/>
          <p:cNvSpPr txBox="1"/>
          <p:nvPr>
            <p:ph idx="1" type="subTitle"/>
          </p:nvPr>
        </p:nvSpPr>
        <p:spPr>
          <a:xfrm>
            <a:off x="5636826" y="1319025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60"/>
          <p:cNvSpPr txBox="1"/>
          <p:nvPr>
            <p:ph idx="2" type="subTitle"/>
          </p:nvPr>
        </p:nvSpPr>
        <p:spPr>
          <a:xfrm>
            <a:off x="5636825" y="2020125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60"/>
          <p:cNvSpPr txBox="1"/>
          <p:nvPr>
            <p:ph idx="3" type="subTitle"/>
          </p:nvPr>
        </p:nvSpPr>
        <p:spPr>
          <a:xfrm>
            <a:off x="5636826" y="2721225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60"/>
          <p:cNvSpPr txBox="1"/>
          <p:nvPr>
            <p:ph idx="4" type="subTitle"/>
          </p:nvPr>
        </p:nvSpPr>
        <p:spPr>
          <a:xfrm>
            <a:off x="5636825" y="3422325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60"/>
          <p:cNvSpPr txBox="1"/>
          <p:nvPr>
            <p:ph idx="5" type="title"/>
          </p:nvPr>
        </p:nvSpPr>
        <p:spPr>
          <a:xfrm>
            <a:off x="1461850" y="1319025"/>
            <a:ext cx="851400" cy="54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9" name="Google Shape;489;p60"/>
          <p:cNvSpPr txBox="1"/>
          <p:nvPr>
            <p:ph idx="6" type="title"/>
          </p:nvPr>
        </p:nvSpPr>
        <p:spPr>
          <a:xfrm>
            <a:off x="1461850" y="2721225"/>
            <a:ext cx="851400" cy="54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0" name="Google Shape;490;p60"/>
          <p:cNvSpPr txBox="1"/>
          <p:nvPr>
            <p:ph idx="7" type="title"/>
          </p:nvPr>
        </p:nvSpPr>
        <p:spPr>
          <a:xfrm>
            <a:off x="1461842" y="2020125"/>
            <a:ext cx="851400" cy="54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1" name="Google Shape;491;p60"/>
          <p:cNvSpPr txBox="1"/>
          <p:nvPr>
            <p:ph idx="8" type="title"/>
          </p:nvPr>
        </p:nvSpPr>
        <p:spPr>
          <a:xfrm>
            <a:off x="1461842" y="3422325"/>
            <a:ext cx="851400" cy="54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2" name="Google Shape;492;p60"/>
          <p:cNvSpPr txBox="1"/>
          <p:nvPr>
            <p:ph idx="9" type="subTitle"/>
          </p:nvPr>
        </p:nvSpPr>
        <p:spPr>
          <a:xfrm>
            <a:off x="2313249" y="1319025"/>
            <a:ext cx="2919300" cy="548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3" name="Google Shape;493;p60"/>
          <p:cNvSpPr txBox="1"/>
          <p:nvPr>
            <p:ph idx="13" type="subTitle"/>
          </p:nvPr>
        </p:nvSpPr>
        <p:spPr>
          <a:xfrm>
            <a:off x="2313251" y="2020125"/>
            <a:ext cx="2919300" cy="548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4" name="Google Shape;494;p60"/>
          <p:cNvSpPr txBox="1"/>
          <p:nvPr>
            <p:ph idx="14" type="subTitle"/>
          </p:nvPr>
        </p:nvSpPr>
        <p:spPr>
          <a:xfrm>
            <a:off x="2313249" y="2721225"/>
            <a:ext cx="2919300" cy="548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5" name="Google Shape;495;p60"/>
          <p:cNvSpPr txBox="1"/>
          <p:nvPr>
            <p:ph idx="15" type="subTitle"/>
          </p:nvPr>
        </p:nvSpPr>
        <p:spPr>
          <a:xfrm>
            <a:off x="2313251" y="3422325"/>
            <a:ext cx="2919300" cy="548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96" name="Google Shape;496;p60"/>
          <p:cNvGrpSpPr/>
          <p:nvPr/>
        </p:nvGrpSpPr>
        <p:grpSpPr>
          <a:xfrm>
            <a:off x="0" y="4626864"/>
            <a:ext cx="1645500" cy="674025"/>
            <a:chOff x="0" y="4608575"/>
            <a:chExt cx="1645500" cy="674025"/>
          </a:xfrm>
        </p:grpSpPr>
        <p:cxnSp>
          <p:nvCxnSpPr>
            <p:cNvPr id="497" name="Google Shape;497;p60"/>
            <p:cNvCxnSpPr/>
            <p:nvPr/>
          </p:nvCxnSpPr>
          <p:spPr>
            <a:xfrm>
              <a:off x="995075" y="4773800"/>
              <a:ext cx="0" cy="50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98" name="Google Shape;498;p60"/>
            <p:cNvGrpSpPr/>
            <p:nvPr/>
          </p:nvGrpSpPr>
          <p:grpSpPr>
            <a:xfrm>
              <a:off x="1315200" y="4608575"/>
              <a:ext cx="330300" cy="330300"/>
              <a:chOff x="1315200" y="4608575"/>
              <a:chExt cx="330300" cy="330300"/>
            </a:xfrm>
          </p:grpSpPr>
          <p:sp>
            <p:nvSpPr>
              <p:cNvPr id="499" name="Google Shape;499;p60"/>
              <p:cNvSpPr/>
              <p:nvPr/>
            </p:nvSpPr>
            <p:spPr>
              <a:xfrm flipH="1" rot="10800000">
                <a:off x="131520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0" name="Google Shape;500;p60"/>
              <p:cNvGrpSpPr/>
              <p:nvPr/>
            </p:nvGrpSpPr>
            <p:grpSpPr>
              <a:xfrm flipH="1" rot="10800000">
                <a:off x="1315200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501" name="Google Shape;501;p60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502" name="Google Shape;502;p60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03" name="Google Shape;503;p60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504" name="Google Shape;504;p60"/>
                <p:cNvCxnSpPr>
                  <a:endCxn id="499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05" name="Google Shape;505;p60"/>
            <p:cNvCxnSpPr>
              <a:stCxn id="499" idx="2"/>
            </p:cNvCxnSpPr>
            <p:nvPr/>
          </p:nvCxnSpPr>
          <p:spPr>
            <a:xfrm rot="10800000">
              <a:off x="0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6" name="Google Shape;506;p60"/>
          <p:cNvGrpSpPr/>
          <p:nvPr/>
        </p:nvGrpSpPr>
        <p:grpSpPr>
          <a:xfrm>
            <a:off x="8461475" y="2456516"/>
            <a:ext cx="919705" cy="2367259"/>
            <a:chOff x="8461475" y="2456516"/>
            <a:chExt cx="919705" cy="2367259"/>
          </a:xfrm>
        </p:grpSpPr>
        <p:grpSp>
          <p:nvGrpSpPr>
            <p:cNvPr id="507" name="Google Shape;507;p60"/>
            <p:cNvGrpSpPr/>
            <p:nvPr/>
          </p:nvGrpSpPr>
          <p:grpSpPr>
            <a:xfrm>
              <a:off x="8461475" y="2456516"/>
              <a:ext cx="330300" cy="2367259"/>
              <a:chOff x="6498025" y="1388116"/>
              <a:chExt cx="330300" cy="2367259"/>
            </a:xfrm>
          </p:grpSpPr>
          <p:grpSp>
            <p:nvGrpSpPr>
              <p:cNvPr id="508" name="Google Shape;508;p60"/>
              <p:cNvGrpSpPr/>
              <p:nvPr/>
            </p:nvGrpSpPr>
            <p:grpSpPr>
              <a:xfrm>
                <a:off x="6539742" y="1696448"/>
                <a:ext cx="246878" cy="901153"/>
                <a:chOff x="8534854" y="3053621"/>
                <a:chExt cx="230125" cy="830250"/>
              </a:xfrm>
            </p:grpSpPr>
            <p:cxnSp>
              <p:nvCxnSpPr>
                <p:cNvPr id="509" name="Google Shape;509;p60"/>
                <p:cNvCxnSpPr/>
                <p:nvPr/>
              </p:nvCxnSpPr>
              <p:spPr>
                <a:xfrm flipH="1">
                  <a:off x="8536079" y="3633071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0" name="Google Shape;510;p60"/>
                <p:cNvCxnSpPr/>
                <p:nvPr/>
              </p:nvCxnSpPr>
              <p:spPr>
                <a:xfrm flipH="1">
                  <a:off x="8536079" y="3488790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1" name="Google Shape;511;p60"/>
                <p:cNvCxnSpPr/>
                <p:nvPr/>
              </p:nvCxnSpPr>
              <p:spPr>
                <a:xfrm flipH="1">
                  <a:off x="8536079" y="3344509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2" name="Google Shape;512;p60"/>
                <p:cNvCxnSpPr/>
                <p:nvPr/>
              </p:nvCxnSpPr>
              <p:spPr>
                <a:xfrm flipH="1">
                  <a:off x="8536079" y="3200228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3" name="Google Shape;513;p60"/>
                <p:cNvCxnSpPr/>
                <p:nvPr/>
              </p:nvCxnSpPr>
              <p:spPr>
                <a:xfrm flipH="1">
                  <a:off x="8534854" y="3053621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14" name="Google Shape;514;p60"/>
              <p:cNvGrpSpPr/>
              <p:nvPr/>
            </p:nvGrpSpPr>
            <p:grpSpPr>
              <a:xfrm>
                <a:off x="6548731" y="1388116"/>
                <a:ext cx="228900" cy="228604"/>
                <a:chOff x="8536079" y="1884671"/>
                <a:chExt cx="228900" cy="250800"/>
              </a:xfrm>
            </p:grpSpPr>
            <p:cxnSp>
              <p:nvCxnSpPr>
                <p:cNvPr id="515" name="Google Shape;515;p60"/>
                <p:cNvCxnSpPr/>
                <p:nvPr/>
              </p:nvCxnSpPr>
              <p:spPr>
                <a:xfrm flipH="1"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6" name="Google Shape;516;p60"/>
                <p:cNvCxnSpPr/>
                <p:nvPr/>
              </p:nvCxnSpPr>
              <p:spPr>
                <a:xfrm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17" name="Google Shape;517;p60"/>
              <p:cNvGrpSpPr/>
              <p:nvPr/>
            </p:nvGrpSpPr>
            <p:grpSpPr>
              <a:xfrm>
                <a:off x="6498025" y="2658568"/>
                <a:ext cx="330300" cy="1096807"/>
                <a:chOff x="8461475" y="-290407"/>
                <a:chExt cx="330300" cy="1096807"/>
              </a:xfrm>
            </p:grpSpPr>
            <p:sp>
              <p:nvSpPr>
                <p:cNvPr id="518" name="Google Shape;518;p60"/>
                <p:cNvSpPr/>
                <p:nvPr/>
              </p:nvSpPr>
              <p:spPr>
                <a:xfrm>
                  <a:off x="8461475" y="476100"/>
                  <a:ext cx="330300" cy="330300"/>
                </a:xfrm>
                <a:prstGeom prst="ellipse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9" name="Google Shape;519;p60"/>
                <p:cNvCxnSpPr>
                  <a:stCxn id="518" idx="1"/>
                  <a:endCxn id="518" idx="5"/>
                </p:cNvCxnSpPr>
                <p:nvPr/>
              </p:nvCxnSpPr>
              <p:spPr>
                <a:xfrm>
                  <a:off x="8509846" y="524471"/>
                  <a:ext cx="233700" cy="23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0" name="Google Shape;520;p60"/>
                <p:cNvCxnSpPr>
                  <a:stCxn id="518" idx="7"/>
                  <a:endCxn id="518" idx="3"/>
                </p:cNvCxnSpPr>
                <p:nvPr/>
              </p:nvCxnSpPr>
              <p:spPr>
                <a:xfrm flipH="1">
                  <a:off x="8509704" y="524471"/>
                  <a:ext cx="233700" cy="23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521" name="Google Shape;521;p60"/>
                <p:cNvGrpSpPr/>
                <p:nvPr/>
              </p:nvGrpSpPr>
              <p:grpSpPr>
                <a:xfrm>
                  <a:off x="8509777" y="-290407"/>
                  <a:ext cx="246883" cy="752991"/>
                  <a:chOff x="8485340" y="3907478"/>
                  <a:chExt cx="330366" cy="1010997"/>
                </a:xfrm>
              </p:grpSpPr>
              <p:grpSp>
                <p:nvGrpSpPr>
                  <p:cNvPr id="522" name="Google Shape;522;p60"/>
                  <p:cNvGrpSpPr/>
                  <p:nvPr/>
                </p:nvGrpSpPr>
                <p:grpSpPr>
                  <a:xfrm>
                    <a:off x="8485340" y="3907478"/>
                    <a:ext cx="330366" cy="181736"/>
                    <a:chOff x="7238332" y="3402944"/>
                    <a:chExt cx="1437000" cy="790500"/>
                  </a:xfrm>
                </p:grpSpPr>
                <p:cxnSp>
                  <p:nvCxnSpPr>
                    <p:cNvPr id="523" name="Google Shape;523;p60"/>
                    <p:cNvCxnSpPr/>
                    <p:nvPr/>
                  </p:nvCxnSpPr>
                  <p:spPr>
                    <a:xfrm flipH="1">
                      <a:off x="72383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524" name="Google Shape;524;p60"/>
                    <p:cNvCxnSpPr/>
                    <p:nvPr/>
                  </p:nvCxnSpPr>
                  <p:spPr>
                    <a:xfrm>
                      <a:off x="79568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525" name="Google Shape;525;p60"/>
                  <p:cNvCxnSpPr/>
                  <p:nvPr/>
                </p:nvCxnSpPr>
                <p:spPr>
                  <a:xfrm rot="10800000">
                    <a:off x="8650523" y="3915875"/>
                    <a:ext cx="0" cy="1002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526" name="Google Shape;526;p60"/>
            <p:cNvCxnSpPr/>
            <p:nvPr/>
          </p:nvCxnSpPr>
          <p:spPr>
            <a:xfrm>
              <a:off x="8641080" y="4120550"/>
              <a:ext cx="74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521" name="Shape 45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522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3" name="Google Shape;4523;p91"/>
          <p:cNvGrpSpPr/>
          <p:nvPr/>
        </p:nvGrpSpPr>
        <p:grpSpPr>
          <a:xfrm>
            <a:off x="5945509" y="4856422"/>
            <a:ext cx="4215397" cy="1014842"/>
            <a:chOff x="2172833" y="1371669"/>
            <a:chExt cx="6637375" cy="1597925"/>
          </a:xfrm>
        </p:grpSpPr>
        <p:sp>
          <p:nvSpPr>
            <p:cNvPr id="4524" name="Google Shape;4524;p9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5" name="Google Shape;4525;p9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6" name="Google Shape;4526;p9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7" name="Google Shape;4527;p9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8" name="Google Shape;4528;p9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9" name="Google Shape;4529;p9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0" name="Google Shape;4530;p9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1" name="Google Shape;4531;p9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2" name="Google Shape;4532;p9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3" name="Google Shape;4533;p9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4" name="Google Shape;4534;p9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5" name="Google Shape;4535;p9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6" name="Google Shape;4536;p9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7" name="Google Shape;4537;p9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8" name="Google Shape;4538;p9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9" name="Google Shape;4539;p9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0" name="Google Shape;4540;p9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1" name="Google Shape;4541;p9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2" name="Google Shape;4542;p9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3" name="Google Shape;4543;p9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4" name="Google Shape;4544;p9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5" name="Google Shape;4545;p9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6" name="Google Shape;4546;p9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7" name="Google Shape;4547;p9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8" name="Google Shape;4548;p9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9" name="Google Shape;4549;p9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0" name="Google Shape;4550;p9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1" name="Google Shape;4551;p9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2" name="Google Shape;4552;p9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3" name="Google Shape;4553;p9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4" name="Google Shape;4554;p9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5" name="Google Shape;4555;p9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6" name="Google Shape;4556;p9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7" name="Google Shape;4557;p9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8" name="Google Shape;4558;p9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9" name="Google Shape;4559;p9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0" name="Google Shape;4560;p9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1" name="Google Shape;4561;p9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2" name="Google Shape;4562;p9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3" name="Google Shape;4563;p9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4" name="Google Shape;4564;p9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5" name="Google Shape;4565;p9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6" name="Google Shape;4566;p9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7" name="Google Shape;4567;p9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8" name="Google Shape;4568;p9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9" name="Google Shape;4569;p9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0" name="Google Shape;4570;p9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1" name="Google Shape;4571;p9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2" name="Google Shape;4572;p9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3" name="Google Shape;4573;p9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4" name="Google Shape;4574;p9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5" name="Google Shape;4575;p9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6" name="Google Shape;4576;p9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7" name="Google Shape;4577;p9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8" name="Google Shape;4578;p9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9" name="Google Shape;4579;p9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0" name="Google Shape;4580;p9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1" name="Google Shape;4581;p9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2" name="Google Shape;4582;p9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3" name="Google Shape;4583;p9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4" name="Google Shape;4584;p9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5" name="Google Shape;4585;p9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6" name="Google Shape;4586;p9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7" name="Google Shape;4587;p9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8" name="Google Shape;4588;p9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9" name="Google Shape;4589;p9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0" name="Google Shape;4590;p9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1" name="Google Shape;4591;p9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2" name="Google Shape;4592;p9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3" name="Google Shape;4593;p9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4" name="Google Shape;4594;p9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5" name="Google Shape;4595;p9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6" name="Google Shape;4596;p9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7" name="Google Shape;4597;p9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8" name="Google Shape;4598;p9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9" name="Google Shape;4599;p9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0" name="Google Shape;4600;p9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1" name="Google Shape;4601;p9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2" name="Google Shape;4602;p9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3" name="Google Shape;4603;p9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4" name="Google Shape;4604;p9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5" name="Google Shape;4605;p9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9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9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9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9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9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9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9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9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4" name="Google Shape;4614;p91"/>
          <p:cNvGrpSpPr/>
          <p:nvPr/>
        </p:nvGrpSpPr>
        <p:grpSpPr>
          <a:xfrm flipH="1">
            <a:off x="-552020" y="-30151"/>
            <a:ext cx="3878601" cy="503206"/>
            <a:chOff x="-938188" y="-110700"/>
            <a:chExt cx="5124324" cy="503206"/>
          </a:xfrm>
        </p:grpSpPr>
        <p:sp>
          <p:nvSpPr>
            <p:cNvPr id="4615" name="Google Shape;4615;p91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91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91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8" name="Google Shape;4618;p91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9" name="Google Shape;4619;p91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0" name="Google Shape;4620;p91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1" name="Google Shape;4621;p91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91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3" name="Google Shape;4623;p91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4" name="Google Shape;4624;p91"/>
          <p:cNvGrpSpPr/>
          <p:nvPr/>
        </p:nvGrpSpPr>
        <p:grpSpPr>
          <a:xfrm flipH="1">
            <a:off x="-769825" y="4638506"/>
            <a:ext cx="4459430" cy="708494"/>
            <a:chOff x="4645026" y="4638506"/>
            <a:chExt cx="4459430" cy="708494"/>
          </a:xfrm>
        </p:grpSpPr>
        <p:cxnSp>
          <p:nvCxnSpPr>
            <p:cNvPr id="4625" name="Google Shape;4625;p91"/>
            <p:cNvCxnSpPr/>
            <p:nvPr/>
          </p:nvCxnSpPr>
          <p:spPr>
            <a:xfrm>
              <a:off x="6388856" y="480365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26" name="Google Shape;4626;p91"/>
            <p:cNvSpPr/>
            <p:nvPr/>
          </p:nvSpPr>
          <p:spPr>
            <a:xfrm flipH="1">
              <a:off x="6285806" y="4638506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27" name="Google Shape;4627;p91"/>
            <p:cNvGrpSpPr/>
            <p:nvPr/>
          </p:nvGrpSpPr>
          <p:grpSpPr>
            <a:xfrm flipH="1" rot="-5400000">
              <a:off x="6338006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4628" name="Google Shape;4628;p91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29" name="Google Shape;4629;p91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630" name="Google Shape;4630;p91"/>
            <p:cNvCxnSpPr/>
            <p:nvPr/>
          </p:nvCxnSpPr>
          <p:spPr>
            <a:xfrm>
              <a:off x="7313031" y="4801300"/>
              <a:ext cx="9300" cy="54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631" name="Google Shape;4631;p91"/>
            <p:cNvGrpSpPr/>
            <p:nvPr/>
          </p:nvGrpSpPr>
          <p:grpSpPr>
            <a:xfrm rot="-5400000">
              <a:off x="5677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4632" name="Google Shape;4632;p9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33" name="Google Shape;4633;p9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34" name="Google Shape;4634;p9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35" name="Google Shape;4635;p9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36" name="Google Shape;4636;p9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637" name="Google Shape;4637;p91"/>
            <p:cNvCxnSpPr/>
            <p:nvPr/>
          </p:nvCxnSpPr>
          <p:spPr>
            <a:xfrm rot="10800000">
              <a:off x="4753531" y="4803656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638" name="Google Shape;4638;p91"/>
            <p:cNvGrpSpPr/>
            <p:nvPr/>
          </p:nvGrpSpPr>
          <p:grpSpPr>
            <a:xfrm flipH="1">
              <a:off x="464502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4639" name="Google Shape;4639;p91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40" name="Google Shape;4640;p91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641" name="Google Shape;4641;p91"/>
          <p:cNvGrpSpPr/>
          <p:nvPr/>
        </p:nvGrpSpPr>
        <p:grpSpPr>
          <a:xfrm flipH="1">
            <a:off x="8430775" y="-842234"/>
            <a:ext cx="710138" cy="2818650"/>
            <a:chOff x="-1650" y="-842234"/>
            <a:chExt cx="710138" cy="2818650"/>
          </a:xfrm>
        </p:grpSpPr>
        <p:cxnSp>
          <p:nvCxnSpPr>
            <p:cNvPr id="4642" name="Google Shape;4642;p91"/>
            <p:cNvCxnSpPr/>
            <p:nvPr/>
          </p:nvCxnSpPr>
          <p:spPr>
            <a:xfrm rot="-5400000">
              <a:off x="-814462" y="51556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643" name="Google Shape;4643;p91"/>
            <p:cNvGrpSpPr/>
            <p:nvPr/>
          </p:nvGrpSpPr>
          <p:grpSpPr>
            <a:xfrm flipH="1" rot="5400000">
              <a:off x="378188" y="1646116"/>
              <a:ext cx="330300" cy="330300"/>
              <a:chOff x="5356700" y="4638506"/>
              <a:chExt cx="330300" cy="330300"/>
            </a:xfrm>
          </p:grpSpPr>
          <p:sp>
            <p:nvSpPr>
              <p:cNvPr id="4644" name="Google Shape;4644;p91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45" name="Google Shape;4645;p91"/>
              <p:cNvGrpSpPr/>
              <p:nvPr/>
            </p:nvGrpSpPr>
            <p:grpSpPr>
              <a:xfrm flipH="1" rot="-5400000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4646" name="Google Shape;4646;p9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7" name="Google Shape;4647;p9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648" name="Google Shape;4648;p91"/>
            <p:cNvCxnSpPr/>
            <p:nvPr/>
          </p:nvCxnSpPr>
          <p:spPr>
            <a:xfrm rot="10800000">
              <a:off x="-1650" y="522300"/>
              <a:ext cx="54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649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0" name="Google Shape;4650;p92"/>
          <p:cNvGrpSpPr/>
          <p:nvPr/>
        </p:nvGrpSpPr>
        <p:grpSpPr>
          <a:xfrm flipH="1">
            <a:off x="-44025" y="4636008"/>
            <a:ext cx="2531025" cy="663525"/>
            <a:chOff x="3551975" y="4608575"/>
            <a:chExt cx="2531025" cy="663525"/>
          </a:xfrm>
        </p:grpSpPr>
        <p:grpSp>
          <p:nvGrpSpPr>
            <p:cNvPr id="4651" name="Google Shape;4651;p92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4652" name="Google Shape;4652;p92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53" name="Google Shape;4653;p92"/>
              <p:cNvGrpSpPr/>
              <p:nvPr/>
            </p:nvGrpSpPr>
            <p:grpSpPr>
              <a:xfrm rot="10800000">
                <a:off x="5551299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4654" name="Google Shape;4654;p92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655" name="Google Shape;4655;p92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656" name="Google Shape;4656;p92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4657" name="Google Shape;4657;p92"/>
                <p:cNvCxnSpPr>
                  <a:endCxn id="4652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658" name="Google Shape;4658;p92"/>
            <p:cNvCxnSpPr>
              <a:stCxn id="4659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59" name="Google Shape;4659;p92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0" name="Google Shape;4660;p92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1" name="Google Shape;4661;p92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62" name="Google Shape;4662;p92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3" name="Google Shape;4663;p92"/>
            <p:cNvCxnSpPr>
              <a:endCxn id="4661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64" name="Google Shape;4664;p92"/>
          <p:cNvGrpSpPr/>
          <p:nvPr/>
        </p:nvGrpSpPr>
        <p:grpSpPr>
          <a:xfrm flipH="1">
            <a:off x="8469963" y="-30912"/>
            <a:ext cx="419625" cy="1676400"/>
            <a:chOff x="254388" y="-30912"/>
            <a:chExt cx="419625" cy="1676400"/>
          </a:xfrm>
        </p:grpSpPr>
        <p:cxnSp>
          <p:nvCxnSpPr>
            <p:cNvPr id="4665" name="Google Shape;4665;p92"/>
            <p:cNvCxnSpPr/>
            <p:nvPr/>
          </p:nvCxnSpPr>
          <p:spPr>
            <a:xfrm>
              <a:off x="254388" y="740663"/>
              <a:ext cx="0" cy="50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666" name="Google Shape;4666;p92"/>
            <p:cNvGrpSpPr/>
            <p:nvPr/>
          </p:nvGrpSpPr>
          <p:grpSpPr>
            <a:xfrm rot="5400000">
              <a:off x="327148" y="1298623"/>
              <a:ext cx="330300" cy="363430"/>
              <a:chOff x="1315200" y="4608575"/>
              <a:chExt cx="330300" cy="363430"/>
            </a:xfrm>
          </p:grpSpPr>
          <p:sp>
            <p:nvSpPr>
              <p:cNvPr id="4667" name="Google Shape;4667;p92"/>
              <p:cNvSpPr/>
              <p:nvPr/>
            </p:nvSpPr>
            <p:spPr>
              <a:xfrm flipH="1" rot="10800000">
                <a:off x="131520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68" name="Google Shape;4668;p92"/>
              <p:cNvGrpSpPr/>
              <p:nvPr/>
            </p:nvGrpSpPr>
            <p:grpSpPr>
              <a:xfrm flipH="1" rot="10800000">
                <a:off x="1315200" y="4683926"/>
                <a:ext cx="246926" cy="288079"/>
                <a:chOff x="4602071" y="4575573"/>
                <a:chExt cx="207710" cy="288108"/>
              </a:xfrm>
            </p:grpSpPr>
            <p:grpSp>
              <p:nvGrpSpPr>
                <p:cNvPr id="4669" name="Google Shape;4669;p92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670" name="Google Shape;4670;p92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671" name="Google Shape;4671;p92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4672" name="Google Shape;4672;p92"/>
                <p:cNvCxnSpPr>
                  <a:endCxn id="4667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673" name="Google Shape;4673;p92"/>
            <p:cNvCxnSpPr>
              <a:stCxn id="4667" idx="2"/>
            </p:cNvCxnSpPr>
            <p:nvPr/>
          </p:nvCxnSpPr>
          <p:spPr>
            <a:xfrm rot="10800000">
              <a:off x="508863" y="-30912"/>
              <a:ext cx="0" cy="1346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74" name="Google Shape;4674;p92"/>
          <p:cNvGrpSpPr/>
          <p:nvPr/>
        </p:nvGrpSpPr>
        <p:grpSpPr>
          <a:xfrm>
            <a:off x="5634109" y="4831422"/>
            <a:ext cx="4215397" cy="1014842"/>
            <a:chOff x="2172833" y="1371669"/>
            <a:chExt cx="6637375" cy="1597925"/>
          </a:xfrm>
        </p:grpSpPr>
        <p:sp>
          <p:nvSpPr>
            <p:cNvPr id="4675" name="Google Shape;4675;p9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6" name="Google Shape;4676;p9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7" name="Google Shape;4677;p9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8" name="Google Shape;4678;p9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9" name="Google Shape;4679;p9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0" name="Google Shape;4680;p9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1" name="Google Shape;4681;p9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2" name="Google Shape;4682;p9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3" name="Google Shape;4683;p9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4" name="Google Shape;4684;p9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5" name="Google Shape;4685;p9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6" name="Google Shape;4686;p9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7" name="Google Shape;4687;p9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8" name="Google Shape;4688;p9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9" name="Google Shape;4689;p9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0" name="Google Shape;4690;p9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1" name="Google Shape;4691;p9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2" name="Google Shape;4692;p9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3" name="Google Shape;4693;p9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4" name="Google Shape;4694;p9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5" name="Google Shape;4695;p9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6" name="Google Shape;4696;p9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7" name="Google Shape;4697;p9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8" name="Google Shape;4698;p9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9" name="Google Shape;4699;p9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0" name="Google Shape;4700;p9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1" name="Google Shape;4701;p9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2" name="Google Shape;4702;p9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3" name="Google Shape;4703;p9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4" name="Google Shape;4704;p9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5" name="Google Shape;4705;p9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6" name="Google Shape;4706;p9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Google Shape;4707;p9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8" name="Google Shape;4708;p9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9" name="Google Shape;4709;p9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0" name="Google Shape;4710;p9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1" name="Google Shape;4711;p9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2" name="Google Shape;4712;p9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3" name="Google Shape;4713;p9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4" name="Google Shape;4714;p9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5" name="Google Shape;4715;p9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6" name="Google Shape;4716;p9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7" name="Google Shape;4717;p9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8" name="Google Shape;4718;p9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9" name="Google Shape;4719;p9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0" name="Google Shape;4720;p9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1" name="Google Shape;4721;p9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2" name="Google Shape;4722;p9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3" name="Google Shape;4723;p9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4" name="Google Shape;4724;p9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5" name="Google Shape;4725;p9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6" name="Google Shape;4726;p9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7" name="Google Shape;4727;p9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8" name="Google Shape;4728;p9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9" name="Google Shape;4729;p9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0" name="Google Shape;4730;p9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1" name="Google Shape;4731;p9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2" name="Google Shape;4732;p9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3" name="Google Shape;4733;p9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4" name="Google Shape;4734;p9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5" name="Google Shape;4735;p9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6" name="Google Shape;4736;p9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7" name="Google Shape;4737;p9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8" name="Google Shape;4738;p9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9" name="Google Shape;4739;p9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0" name="Google Shape;4740;p9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1" name="Google Shape;4741;p9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2" name="Google Shape;4742;p9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3" name="Google Shape;4743;p9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4" name="Google Shape;4744;p9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5" name="Google Shape;4745;p9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6" name="Google Shape;4746;p9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7" name="Google Shape;4747;p9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8" name="Google Shape;4748;p9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9" name="Google Shape;4749;p9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0" name="Google Shape;4750;p9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1" name="Google Shape;4751;p9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2" name="Google Shape;4752;p9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3" name="Google Shape;4753;p9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4" name="Google Shape;4754;p9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5" name="Google Shape;4755;p9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6" name="Google Shape;4756;p9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7" name="Google Shape;4757;p9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8" name="Google Shape;4758;p9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9" name="Google Shape;4759;p9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0" name="Google Shape;4760;p9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1" name="Google Shape;4761;p9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2" name="Google Shape;4762;p9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3" name="Google Shape;4763;p9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4" name="Google Shape;4764;p9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5" name="Google Shape;4765;p92"/>
          <p:cNvGrpSpPr/>
          <p:nvPr/>
        </p:nvGrpSpPr>
        <p:grpSpPr>
          <a:xfrm>
            <a:off x="-894745" y="-2"/>
            <a:ext cx="3909425" cy="453014"/>
            <a:chOff x="-978913" y="-110701"/>
            <a:chExt cx="5165049" cy="453014"/>
          </a:xfrm>
        </p:grpSpPr>
        <p:sp>
          <p:nvSpPr>
            <p:cNvPr id="4766" name="Google Shape;4766;p92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7" name="Google Shape;4767;p92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8" name="Google Shape;4768;p92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9" name="Google Shape;4769;p92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0" name="Google Shape;4770;p92"/>
            <p:cNvSpPr/>
            <p:nvPr/>
          </p:nvSpPr>
          <p:spPr>
            <a:xfrm>
              <a:off x="-978913" y="-110701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1" name="Google Shape;4771;p92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2" name="Google Shape;4772;p92"/>
            <p:cNvSpPr/>
            <p:nvPr/>
          </p:nvSpPr>
          <p:spPr>
            <a:xfrm>
              <a:off x="7" y="60152"/>
              <a:ext cx="1297248" cy="1095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3" name="Google Shape;4773;p92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4" name="Google Shape;4774;p92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61"/>
          <p:cNvGrpSpPr/>
          <p:nvPr/>
        </p:nvGrpSpPr>
        <p:grpSpPr>
          <a:xfrm>
            <a:off x="-946350" y="-6"/>
            <a:ext cx="4507398" cy="457348"/>
            <a:chOff x="-946350" y="-6"/>
            <a:chExt cx="4507398" cy="457348"/>
          </a:xfrm>
        </p:grpSpPr>
        <p:sp>
          <p:nvSpPr>
            <p:cNvPr id="529" name="Google Shape;529;p61"/>
            <p:cNvSpPr/>
            <p:nvPr/>
          </p:nvSpPr>
          <p:spPr>
            <a:xfrm flipH="1" rot="10800000">
              <a:off x="221200" y="187882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1"/>
            <p:cNvSpPr/>
            <p:nvPr/>
          </p:nvSpPr>
          <p:spPr>
            <a:xfrm flipH="1" rot="10800000">
              <a:off x="2159363" y="281298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1"/>
            <p:cNvSpPr/>
            <p:nvPr/>
          </p:nvSpPr>
          <p:spPr>
            <a:xfrm flipH="1" rot="10800000">
              <a:off x="1285373" y="384046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1"/>
            <p:cNvSpPr/>
            <p:nvPr/>
          </p:nvSpPr>
          <p:spPr>
            <a:xfrm flipH="1" rot="10800000">
              <a:off x="-375913" y="-6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1"/>
            <p:cNvSpPr/>
            <p:nvPr/>
          </p:nvSpPr>
          <p:spPr>
            <a:xfrm flipH="1" rot="10800000">
              <a:off x="1463662" y="53227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1"/>
            <p:cNvSpPr/>
            <p:nvPr/>
          </p:nvSpPr>
          <p:spPr>
            <a:xfrm flipH="1" rot="10800000">
              <a:off x="-946350" y="137115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1"/>
            <p:cNvSpPr/>
            <p:nvPr/>
          </p:nvSpPr>
          <p:spPr>
            <a:xfrm flipH="1" rot="10800000">
              <a:off x="5" y="384057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1"/>
            <p:cNvSpPr/>
            <p:nvPr/>
          </p:nvSpPr>
          <p:spPr>
            <a:xfrm flipH="1" rot="10800000">
              <a:off x="1285363" y="190354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1"/>
            <p:cNvSpPr/>
            <p:nvPr/>
          </p:nvSpPr>
          <p:spPr>
            <a:xfrm flipH="1" rot="10800000">
              <a:off x="-598" y="297398"/>
              <a:ext cx="851145" cy="151427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61"/>
          <p:cNvGrpSpPr/>
          <p:nvPr/>
        </p:nvGrpSpPr>
        <p:grpSpPr>
          <a:xfrm>
            <a:off x="5760859" y="4663497"/>
            <a:ext cx="4215397" cy="1014842"/>
            <a:chOff x="2172833" y="1371669"/>
            <a:chExt cx="6637375" cy="1597925"/>
          </a:xfrm>
        </p:grpSpPr>
        <p:sp>
          <p:nvSpPr>
            <p:cNvPr id="539" name="Google Shape;539;p6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9" name="Google Shape;629;p61"/>
          <p:cNvSpPr txBox="1"/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9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0" name="Google Shape;630;p61"/>
          <p:cNvSpPr txBox="1"/>
          <p:nvPr>
            <p:ph idx="1" type="subTitle"/>
          </p:nvPr>
        </p:nvSpPr>
        <p:spPr>
          <a:xfrm>
            <a:off x="966075" y="2071547"/>
            <a:ext cx="4573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631" name="Google Shape;631;p61"/>
          <p:cNvSpPr/>
          <p:nvPr>
            <p:ph idx="2" type="pic"/>
          </p:nvPr>
        </p:nvSpPr>
        <p:spPr>
          <a:xfrm rot="10800000">
            <a:off x="6254275" y="1397025"/>
            <a:ext cx="2176500" cy="229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632" name="Google Shape;632;p61"/>
          <p:cNvCxnSpPr/>
          <p:nvPr/>
        </p:nvCxnSpPr>
        <p:spPr>
          <a:xfrm rot="10800000">
            <a:off x="-86874" y="4803656"/>
            <a:ext cx="27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3" name="Google Shape;633;p61"/>
          <p:cNvGrpSpPr/>
          <p:nvPr/>
        </p:nvGrpSpPr>
        <p:grpSpPr>
          <a:xfrm flipH="1">
            <a:off x="2401476" y="4638506"/>
            <a:ext cx="330300" cy="330300"/>
            <a:chOff x="5356700" y="4638506"/>
            <a:chExt cx="330300" cy="330300"/>
          </a:xfrm>
        </p:grpSpPr>
        <p:sp>
          <p:nvSpPr>
            <p:cNvPr id="634" name="Google Shape;634;p61"/>
            <p:cNvSpPr/>
            <p:nvPr/>
          </p:nvSpPr>
          <p:spPr>
            <a:xfrm flipH="1">
              <a:off x="5356700" y="4638506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5" name="Google Shape;635;p61"/>
            <p:cNvGrpSpPr/>
            <p:nvPr/>
          </p:nvGrpSpPr>
          <p:grpSpPr>
            <a:xfrm flipH="1" rot="-5400000">
              <a:off x="5408901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636" name="Google Shape;636;p61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7" name="Google Shape;637;p61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38" name="Google Shape;638;p61"/>
          <p:cNvCxnSpPr/>
          <p:nvPr/>
        </p:nvCxnSpPr>
        <p:spPr>
          <a:xfrm flipH="1">
            <a:off x="1695251" y="4801300"/>
            <a:ext cx="9300" cy="54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9" name="Google Shape;639;p61"/>
          <p:cNvGrpSpPr/>
          <p:nvPr/>
        </p:nvGrpSpPr>
        <p:grpSpPr>
          <a:xfrm flipH="1" rot="5400000">
            <a:off x="3093152" y="4353080"/>
            <a:ext cx="246878" cy="901153"/>
            <a:chOff x="8534854" y="3053621"/>
            <a:chExt cx="230125" cy="830250"/>
          </a:xfrm>
        </p:grpSpPr>
        <p:cxnSp>
          <p:nvCxnSpPr>
            <p:cNvPr id="640" name="Google Shape;640;p61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1" name="Google Shape;641;p61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61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3" name="Google Shape;643;p61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4" name="Google Shape;644;p61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45" name="Google Shape;645;p61"/>
          <p:cNvCxnSpPr/>
          <p:nvPr/>
        </p:nvCxnSpPr>
        <p:spPr>
          <a:xfrm>
            <a:off x="3541051" y="4803656"/>
            <a:ext cx="72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6" name="Google Shape;646;p61"/>
          <p:cNvGrpSpPr/>
          <p:nvPr/>
        </p:nvGrpSpPr>
        <p:grpSpPr>
          <a:xfrm flipH="1">
            <a:off x="4128893" y="4659472"/>
            <a:ext cx="288757" cy="288370"/>
            <a:chOff x="8536079" y="1884671"/>
            <a:chExt cx="228900" cy="250800"/>
          </a:xfrm>
        </p:grpSpPr>
        <p:cxnSp>
          <p:nvCxnSpPr>
            <p:cNvPr id="647" name="Google Shape;647;p61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8" name="Google Shape;648;p61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49" name="Google Shape;649;p61"/>
          <p:cNvGrpSpPr/>
          <p:nvPr/>
        </p:nvGrpSpPr>
        <p:grpSpPr>
          <a:xfrm flipH="1" rot="10800000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650" name="Google Shape;650;p61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651" name="Google Shape;651;p61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2" name="Google Shape;652;p61"/>
              <p:cNvCxnSpPr>
                <a:stCxn id="651" idx="1"/>
                <a:endCxn id="651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3" name="Google Shape;653;p61"/>
              <p:cNvCxnSpPr>
                <a:stCxn id="651" idx="7"/>
                <a:endCxn id="651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54" name="Google Shape;654;p61"/>
            <p:cNvCxnSpPr>
              <a:stCxn id="651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62"/>
          <p:cNvGrpSpPr/>
          <p:nvPr/>
        </p:nvGrpSpPr>
        <p:grpSpPr>
          <a:xfrm>
            <a:off x="2393908" y="-629326"/>
            <a:ext cx="4741741" cy="1141557"/>
            <a:chOff x="2172833" y="1371669"/>
            <a:chExt cx="6637375" cy="1597925"/>
          </a:xfrm>
        </p:grpSpPr>
        <p:sp>
          <p:nvSpPr>
            <p:cNvPr id="657" name="Google Shape;657;p6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7" name="Google Shape;747;p62"/>
          <p:cNvGrpSpPr/>
          <p:nvPr/>
        </p:nvGrpSpPr>
        <p:grpSpPr>
          <a:xfrm>
            <a:off x="5053083" y="2379574"/>
            <a:ext cx="4741741" cy="1141557"/>
            <a:chOff x="2172833" y="1371669"/>
            <a:chExt cx="6637375" cy="1597925"/>
          </a:xfrm>
        </p:grpSpPr>
        <p:sp>
          <p:nvSpPr>
            <p:cNvPr id="748" name="Google Shape;748;p6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8" name="Google Shape;838;p62"/>
          <p:cNvGrpSpPr/>
          <p:nvPr/>
        </p:nvGrpSpPr>
        <p:grpSpPr>
          <a:xfrm>
            <a:off x="-191597" y="4806156"/>
            <a:ext cx="4741741" cy="1141557"/>
            <a:chOff x="2172833" y="1371669"/>
            <a:chExt cx="6637375" cy="1597925"/>
          </a:xfrm>
        </p:grpSpPr>
        <p:sp>
          <p:nvSpPr>
            <p:cNvPr id="839" name="Google Shape;839;p6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9" name="Google Shape;929;p62"/>
          <p:cNvGrpSpPr/>
          <p:nvPr/>
        </p:nvGrpSpPr>
        <p:grpSpPr>
          <a:xfrm>
            <a:off x="2702650" y="-215240"/>
            <a:ext cx="9273757" cy="3435568"/>
            <a:chOff x="-61450" y="945260"/>
            <a:chExt cx="9273757" cy="3435568"/>
          </a:xfrm>
        </p:grpSpPr>
        <p:sp>
          <p:nvSpPr>
            <p:cNvPr id="930" name="Google Shape;930;p62"/>
            <p:cNvSpPr/>
            <p:nvPr/>
          </p:nvSpPr>
          <p:spPr>
            <a:xfrm>
              <a:off x="4812943" y="3362064"/>
              <a:ext cx="3635417" cy="10985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2"/>
            <p:cNvSpPr/>
            <p:nvPr/>
          </p:nvSpPr>
          <p:spPr>
            <a:xfrm>
              <a:off x="6587972" y="1534067"/>
              <a:ext cx="2327625" cy="274879"/>
            </a:xfrm>
            <a:custGeom>
              <a:rect b="b" l="l" r="r" t="t"/>
              <a:pathLst>
                <a:path extrusionOk="0" h="1784" w="42504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2"/>
            <p:cNvSpPr/>
            <p:nvPr/>
          </p:nvSpPr>
          <p:spPr>
            <a:xfrm>
              <a:off x="269358" y="1534059"/>
              <a:ext cx="3197169" cy="104928"/>
            </a:xfrm>
            <a:custGeom>
              <a:rect b="b" l="l" r="r" t="t"/>
              <a:pathLst>
                <a:path extrusionOk="0" h="681" w="71064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2"/>
            <p:cNvSpPr/>
            <p:nvPr/>
          </p:nvSpPr>
          <p:spPr>
            <a:xfrm>
              <a:off x="3390556" y="945260"/>
              <a:ext cx="3840931" cy="177808"/>
            </a:xfrm>
            <a:custGeom>
              <a:rect b="b" l="l" r="r" t="t"/>
              <a:pathLst>
                <a:path extrusionOk="0" h="1154" w="85373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2"/>
            <p:cNvSpPr/>
            <p:nvPr/>
          </p:nvSpPr>
          <p:spPr>
            <a:xfrm>
              <a:off x="2944373" y="2488276"/>
              <a:ext cx="5459222" cy="324492"/>
            </a:xfrm>
            <a:custGeom>
              <a:rect b="b" l="l" r="r" t="t"/>
              <a:pathLst>
                <a:path extrusionOk="0" h="2106" w="121343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2"/>
            <p:cNvSpPr/>
            <p:nvPr/>
          </p:nvSpPr>
          <p:spPr>
            <a:xfrm>
              <a:off x="532684" y="2755297"/>
              <a:ext cx="6649477" cy="150690"/>
            </a:xfrm>
            <a:custGeom>
              <a:rect b="b" l="l" r="r" t="t"/>
              <a:pathLst>
                <a:path extrusionOk="0" h="978" w="147799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2"/>
            <p:cNvSpPr/>
            <p:nvPr/>
          </p:nvSpPr>
          <p:spPr>
            <a:xfrm>
              <a:off x="5592761" y="4122906"/>
              <a:ext cx="2259488" cy="162278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2"/>
            <p:cNvSpPr/>
            <p:nvPr/>
          </p:nvSpPr>
          <p:spPr>
            <a:xfrm>
              <a:off x="1784711" y="2185509"/>
              <a:ext cx="6852742" cy="162246"/>
            </a:xfrm>
            <a:custGeom>
              <a:rect b="b" l="l" r="r" t="t"/>
              <a:pathLst>
                <a:path extrusionOk="0" h="1053" w="152317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2"/>
            <p:cNvSpPr/>
            <p:nvPr/>
          </p:nvSpPr>
          <p:spPr>
            <a:xfrm>
              <a:off x="2364398" y="1108953"/>
              <a:ext cx="5687141" cy="130194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2"/>
            <p:cNvSpPr/>
            <p:nvPr/>
          </p:nvSpPr>
          <p:spPr>
            <a:xfrm>
              <a:off x="883336" y="1162318"/>
              <a:ext cx="2620892" cy="169950"/>
            </a:xfrm>
            <a:custGeom>
              <a:rect b="b" l="l" r="r" t="t"/>
              <a:pathLst>
                <a:path extrusionOk="0" h="1103" w="58255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2"/>
            <p:cNvSpPr/>
            <p:nvPr/>
          </p:nvSpPr>
          <p:spPr>
            <a:xfrm>
              <a:off x="405138" y="3697958"/>
              <a:ext cx="7887332" cy="31170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2"/>
            <p:cNvSpPr/>
            <p:nvPr/>
          </p:nvSpPr>
          <p:spPr>
            <a:xfrm>
              <a:off x="612900" y="4310428"/>
              <a:ext cx="2982342" cy="70400"/>
            </a:xfrm>
            <a:custGeom>
              <a:rect b="b" l="l" r="r" t="t"/>
              <a:pathLst>
                <a:path extrusionOk="0" h="574" w="66289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2"/>
            <p:cNvSpPr/>
            <p:nvPr/>
          </p:nvSpPr>
          <p:spPr>
            <a:xfrm>
              <a:off x="4469075" y="1180218"/>
              <a:ext cx="4743232" cy="224883"/>
            </a:xfrm>
            <a:custGeom>
              <a:rect b="b" l="l" r="r" t="t"/>
              <a:pathLst>
                <a:path extrusionOk="0" h="2181" w="10391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2"/>
            <p:cNvSpPr/>
            <p:nvPr/>
          </p:nvSpPr>
          <p:spPr>
            <a:xfrm>
              <a:off x="1844818" y="1231137"/>
              <a:ext cx="5019579" cy="327420"/>
            </a:xfrm>
            <a:custGeom>
              <a:rect b="b" l="l" r="r" t="t"/>
              <a:pathLst>
                <a:path extrusionOk="0" h="2125" w="111571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2"/>
            <p:cNvSpPr/>
            <p:nvPr/>
          </p:nvSpPr>
          <p:spPr>
            <a:xfrm>
              <a:off x="48" y="2314628"/>
              <a:ext cx="3156948" cy="97224"/>
            </a:xfrm>
            <a:custGeom>
              <a:rect b="b" l="l" r="r" t="t"/>
              <a:pathLst>
                <a:path extrusionOk="0" h="631" w="7017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2"/>
            <p:cNvSpPr/>
            <p:nvPr/>
          </p:nvSpPr>
          <p:spPr>
            <a:xfrm>
              <a:off x="28875" y="2396143"/>
              <a:ext cx="9115236" cy="104927"/>
            </a:xfrm>
            <a:custGeom>
              <a:rect b="b" l="l" r="r" t="t"/>
              <a:pathLst>
                <a:path extrusionOk="0" h="524" w="80623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2"/>
            <p:cNvSpPr/>
            <p:nvPr/>
          </p:nvSpPr>
          <p:spPr>
            <a:xfrm>
              <a:off x="818426" y="3256344"/>
              <a:ext cx="7941301" cy="169950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2"/>
            <p:cNvSpPr/>
            <p:nvPr/>
          </p:nvSpPr>
          <p:spPr>
            <a:xfrm>
              <a:off x="48" y="3694106"/>
              <a:ext cx="5208672" cy="113711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2"/>
            <p:cNvSpPr/>
            <p:nvPr/>
          </p:nvSpPr>
          <p:spPr>
            <a:xfrm>
              <a:off x="1467000" y="1023688"/>
              <a:ext cx="2128301" cy="97223"/>
            </a:xfrm>
            <a:custGeom>
              <a:rect b="b" l="l" r="r" t="t"/>
              <a:pathLst>
                <a:path extrusionOk="0" h="1179" w="47677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2"/>
            <p:cNvSpPr/>
            <p:nvPr/>
          </p:nvSpPr>
          <p:spPr>
            <a:xfrm>
              <a:off x="269350" y="4079792"/>
              <a:ext cx="8421363" cy="233699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2"/>
            <p:cNvSpPr/>
            <p:nvPr/>
          </p:nvSpPr>
          <p:spPr>
            <a:xfrm>
              <a:off x="818416" y="1687896"/>
              <a:ext cx="7680693" cy="416632"/>
            </a:xfrm>
            <a:custGeom>
              <a:rect b="b" l="l" r="r" t="t"/>
              <a:pathLst>
                <a:path extrusionOk="0" h="2704" w="17072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2"/>
            <p:cNvSpPr/>
            <p:nvPr/>
          </p:nvSpPr>
          <p:spPr>
            <a:xfrm>
              <a:off x="369675" y="3001819"/>
              <a:ext cx="7781369" cy="2633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2"/>
            <p:cNvSpPr/>
            <p:nvPr/>
          </p:nvSpPr>
          <p:spPr>
            <a:xfrm>
              <a:off x="561028" y="3415375"/>
              <a:ext cx="8448312" cy="295371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2"/>
            <p:cNvSpPr/>
            <p:nvPr/>
          </p:nvSpPr>
          <p:spPr>
            <a:xfrm>
              <a:off x="4138350" y="3936820"/>
              <a:ext cx="4403237" cy="162225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2"/>
            <p:cNvSpPr/>
            <p:nvPr/>
          </p:nvSpPr>
          <p:spPr>
            <a:xfrm>
              <a:off x="-61450" y="1638844"/>
              <a:ext cx="6649767" cy="170104"/>
            </a:xfrm>
            <a:custGeom>
              <a:rect b="b" l="l" r="r" t="t"/>
              <a:pathLst>
                <a:path extrusionOk="0" h="1104" w="140446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5" name="Google Shape;955;p62"/>
          <p:cNvSpPr txBox="1"/>
          <p:nvPr>
            <p:ph type="title"/>
          </p:nvPr>
        </p:nvSpPr>
        <p:spPr>
          <a:xfrm>
            <a:off x="713225" y="3521125"/>
            <a:ext cx="392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6" name="Google Shape;956;p62"/>
          <p:cNvSpPr txBox="1"/>
          <p:nvPr>
            <p:ph idx="1" type="subTitle"/>
          </p:nvPr>
        </p:nvSpPr>
        <p:spPr>
          <a:xfrm>
            <a:off x="1744725" y="913025"/>
            <a:ext cx="6686100" cy="18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57" name="Google Shape;957;p62"/>
          <p:cNvGrpSpPr/>
          <p:nvPr/>
        </p:nvGrpSpPr>
        <p:grpSpPr>
          <a:xfrm>
            <a:off x="372396" y="585974"/>
            <a:ext cx="228900" cy="228604"/>
            <a:chOff x="8536079" y="1884671"/>
            <a:chExt cx="228900" cy="250800"/>
          </a:xfrm>
        </p:grpSpPr>
        <p:cxnSp>
          <p:nvCxnSpPr>
            <p:cNvPr id="958" name="Google Shape;958;p62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9" name="Google Shape;959;p62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960" name="Google Shape;960;p62"/>
          <p:cNvCxnSpPr/>
          <p:nvPr/>
        </p:nvCxnSpPr>
        <p:spPr>
          <a:xfrm rot="5400000">
            <a:off x="-549647" y="-326434"/>
            <a:ext cx="208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61" name="Google Shape;961;p62"/>
          <p:cNvGrpSpPr/>
          <p:nvPr/>
        </p:nvGrpSpPr>
        <p:grpSpPr>
          <a:xfrm>
            <a:off x="369131" y="1041146"/>
            <a:ext cx="246878" cy="901153"/>
            <a:chOff x="8534854" y="3053621"/>
            <a:chExt cx="230125" cy="830250"/>
          </a:xfrm>
        </p:grpSpPr>
        <p:cxnSp>
          <p:nvCxnSpPr>
            <p:cNvPr id="962" name="Google Shape;962;p62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3" name="Google Shape;963;p62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4" name="Google Shape;964;p62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5" name="Google Shape;965;p62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6" name="Google Shape;966;p62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67" name="Google Shape;967;p62"/>
          <p:cNvSpPr/>
          <p:nvPr/>
        </p:nvSpPr>
        <p:spPr>
          <a:xfrm flipH="1" rot="-5400000">
            <a:off x="8500367" y="4608583"/>
            <a:ext cx="330300" cy="330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8" name="Google Shape;968;p62"/>
          <p:cNvCxnSpPr>
            <a:stCxn id="967" idx="1"/>
            <a:endCxn id="967" idx="5"/>
          </p:cNvCxnSpPr>
          <p:nvPr/>
        </p:nvCxnSpPr>
        <p:spPr>
          <a:xfrm>
            <a:off x="8548738" y="4656954"/>
            <a:ext cx="233700" cy="23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9" name="Google Shape;969;p62"/>
          <p:cNvCxnSpPr>
            <a:stCxn id="967" idx="7"/>
            <a:endCxn id="967" idx="3"/>
          </p:cNvCxnSpPr>
          <p:nvPr/>
        </p:nvCxnSpPr>
        <p:spPr>
          <a:xfrm flipH="1" rot="10800000">
            <a:off x="8548738" y="4656812"/>
            <a:ext cx="233700" cy="23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0" name="Google Shape;970;p62"/>
          <p:cNvGrpSpPr/>
          <p:nvPr/>
        </p:nvGrpSpPr>
        <p:grpSpPr>
          <a:xfrm flipH="1" rot="-5400000">
            <a:off x="7098878" y="4339541"/>
            <a:ext cx="246878" cy="901153"/>
            <a:chOff x="8534854" y="3053621"/>
            <a:chExt cx="230125" cy="830250"/>
          </a:xfrm>
        </p:grpSpPr>
        <p:cxnSp>
          <p:nvCxnSpPr>
            <p:cNvPr id="971" name="Google Shape;971;p62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2" name="Google Shape;972;p62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3" name="Google Shape;973;p62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4" name="Google Shape;974;p62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5" name="Google Shape;975;p62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976" name="Google Shape;976;p62"/>
          <p:cNvCxnSpPr/>
          <p:nvPr/>
        </p:nvCxnSpPr>
        <p:spPr>
          <a:xfrm rot="5400000">
            <a:off x="7817042" y="5065958"/>
            <a:ext cx="55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7" name="Google Shape;977;p62"/>
          <p:cNvGrpSpPr/>
          <p:nvPr/>
        </p:nvGrpSpPr>
        <p:grpSpPr>
          <a:xfrm flipH="1" rot="-5400000">
            <a:off x="6463260" y="4675816"/>
            <a:ext cx="228900" cy="228604"/>
            <a:chOff x="8536079" y="1884671"/>
            <a:chExt cx="228900" cy="250800"/>
          </a:xfrm>
        </p:grpSpPr>
        <p:cxnSp>
          <p:nvCxnSpPr>
            <p:cNvPr id="978" name="Google Shape;978;p62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9" name="Google Shape;979;p62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80" name="Google Shape;980;p62"/>
          <p:cNvGrpSpPr/>
          <p:nvPr/>
        </p:nvGrpSpPr>
        <p:grpSpPr>
          <a:xfrm flipH="1" rot="-5400000">
            <a:off x="7986914" y="4413623"/>
            <a:ext cx="246883" cy="752991"/>
            <a:chOff x="8485340" y="3907478"/>
            <a:chExt cx="330366" cy="1010997"/>
          </a:xfrm>
        </p:grpSpPr>
        <p:grpSp>
          <p:nvGrpSpPr>
            <p:cNvPr id="981" name="Google Shape;981;p62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982" name="Google Shape;982;p6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3" name="Google Shape;983;p6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84" name="Google Shape;984;p62"/>
            <p:cNvCxnSpPr/>
            <p:nvPr/>
          </p:nvCxnSpPr>
          <p:spPr>
            <a:xfrm rot="10800000">
              <a:off x="8650523" y="3915875"/>
              <a:ext cx="0" cy="1002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63"/>
          <p:cNvGrpSpPr/>
          <p:nvPr/>
        </p:nvGrpSpPr>
        <p:grpSpPr>
          <a:xfrm>
            <a:off x="-50592" y="4626864"/>
            <a:ext cx="2882010" cy="716850"/>
            <a:chOff x="-50592" y="4608570"/>
            <a:chExt cx="2882010" cy="716850"/>
          </a:xfrm>
        </p:grpSpPr>
        <p:sp>
          <p:nvSpPr>
            <p:cNvPr id="987" name="Google Shape;987;p63"/>
            <p:cNvSpPr/>
            <p:nvPr/>
          </p:nvSpPr>
          <p:spPr>
            <a:xfrm rot="5400000">
              <a:off x="364008" y="4608570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8" name="Google Shape;988;p63"/>
            <p:cNvCxnSpPr>
              <a:stCxn id="987" idx="1"/>
              <a:endCxn id="987" idx="5"/>
            </p:cNvCxnSpPr>
            <p:nvPr/>
          </p:nvCxnSpPr>
          <p:spPr>
            <a:xfrm flipH="1">
              <a:off x="412237" y="4656941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9" name="Google Shape;989;p63"/>
            <p:cNvCxnSpPr>
              <a:stCxn id="987" idx="7"/>
              <a:endCxn id="987" idx="3"/>
            </p:cNvCxnSpPr>
            <p:nvPr/>
          </p:nvCxnSpPr>
          <p:spPr>
            <a:xfrm rot="10800000">
              <a:off x="412237" y="4656799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0" name="Google Shape;990;p63"/>
            <p:cNvCxnSpPr/>
            <p:nvPr/>
          </p:nvCxnSpPr>
          <p:spPr>
            <a:xfrm rot="5400000">
              <a:off x="886608" y="5049570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91" name="Google Shape;991;p63"/>
            <p:cNvGrpSpPr/>
            <p:nvPr/>
          </p:nvGrpSpPr>
          <p:grpSpPr>
            <a:xfrm rot="5400000">
              <a:off x="1164657" y="4179929"/>
              <a:ext cx="246883" cy="1187581"/>
              <a:chOff x="8485340" y="3907478"/>
              <a:chExt cx="330366" cy="1594497"/>
            </a:xfrm>
          </p:grpSpPr>
          <p:grpSp>
            <p:nvGrpSpPr>
              <p:cNvPr id="992" name="Google Shape;992;p63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993" name="Google Shape;993;p6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4" name="Google Shape;994;p6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95" name="Google Shape;995;p63"/>
              <p:cNvCxnSpPr>
                <a:stCxn id="987" idx="0"/>
              </p:cNvCxnSpPr>
              <p:nvPr/>
            </p:nvCxnSpPr>
            <p:spPr>
              <a:xfrm rot="-5400000">
                <a:off x="7857473" y="4708925"/>
                <a:ext cx="1586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96" name="Google Shape;996;p63"/>
            <p:cNvCxnSpPr>
              <a:stCxn id="987" idx="4"/>
            </p:cNvCxnSpPr>
            <p:nvPr/>
          </p:nvCxnSpPr>
          <p:spPr>
            <a:xfrm rot="10800000">
              <a:off x="-50592" y="4773720"/>
              <a:ext cx="41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97" name="Google Shape;997;p63"/>
            <p:cNvGrpSpPr/>
            <p:nvPr/>
          </p:nvGrpSpPr>
          <p:grpSpPr>
            <a:xfrm flipH="1" rot="-5400000">
              <a:off x="2257403" y="4339541"/>
              <a:ext cx="246878" cy="901153"/>
              <a:chOff x="8534854" y="3053621"/>
              <a:chExt cx="230125" cy="830250"/>
            </a:xfrm>
          </p:grpSpPr>
          <p:cxnSp>
            <p:nvCxnSpPr>
              <p:cNvPr id="998" name="Google Shape;998;p63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9" name="Google Shape;999;p63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0" name="Google Shape;1000;p63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1" name="Google Shape;1001;p63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2" name="Google Shape;1002;p63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03" name="Google Shape;1003;p63"/>
          <p:cNvGrpSpPr/>
          <p:nvPr/>
        </p:nvGrpSpPr>
        <p:grpSpPr>
          <a:xfrm>
            <a:off x="8428470" y="3498000"/>
            <a:ext cx="763605" cy="1645500"/>
            <a:chOff x="8428470" y="3498000"/>
            <a:chExt cx="763605" cy="1645500"/>
          </a:xfrm>
        </p:grpSpPr>
        <p:sp>
          <p:nvSpPr>
            <p:cNvPr id="1004" name="Google Shape;1004;p63"/>
            <p:cNvSpPr/>
            <p:nvPr/>
          </p:nvSpPr>
          <p:spPr>
            <a:xfrm rot="-5400000">
              <a:off x="8461600" y="3498000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5" name="Google Shape;1005;p63"/>
            <p:cNvGrpSpPr/>
            <p:nvPr/>
          </p:nvGrpSpPr>
          <p:grpSpPr>
            <a:xfrm rot="-5400000">
              <a:off x="8449046" y="3560798"/>
              <a:ext cx="246926" cy="288079"/>
              <a:chOff x="4602071" y="4575574"/>
              <a:chExt cx="207710" cy="288107"/>
            </a:xfrm>
          </p:grpSpPr>
          <p:grpSp>
            <p:nvGrpSpPr>
              <p:cNvPr id="1006" name="Google Shape;1006;p63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1007" name="Google Shape;1007;p6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08" name="Google Shape;1008;p6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9" name="Google Shape;1009;p63"/>
              <p:cNvCxnSpPr>
                <a:endCxn id="1004" idx="2"/>
              </p:cNvCxnSpPr>
              <p:nvPr/>
            </p:nvCxnSpPr>
            <p:spPr>
              <a:xfrm rot="5400000">
                <a:off x="4502921" y="4674724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010" name="Google Shape;1010;p63"/>
            <p:cNvCxnSpPr>
              <a:stCxn id="1004" idx="2"/>
            </p:cNvCxnSpPr>
            <p:nvPr/>
          </p:nvCxnSpPr>
          <p:spPr>
            <a:xfrm>
              <a:off x="8626750" y="3828300"/>
              <a:ext cx="0" cy="131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1" name="Google Shape;1011;p63"/>
            <p:cNvCxnSpPr/>
            <p:nvPr/>
          </p:nvCxnSpPr>
          <p:spPr>
            <a:xfrm>
              <a:off x="8637075" y="4164000"/>
              <a:ext cx="55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12" name="Google Shape;1012;p63"/>
          <p:cNvGrpSpPr/>
          <p:nvPr/>
        </p:nvGrpSpPr>
        <p:grpSpPr>
          <a:xfrm>
            <a:off x="5893850" y="-3"/>
            <a:ext cx="4520619" cy="591796"/>
            <a:chOff x="5893850" y="-3"/>
            <a:chExt cx="4520619" cy="591796"/>
          </a:xfrm>
        </p:grpSpPr>
        <p:sp>
          <p:nvSpPr>
            <p:cNvPr id="1013" name="Google Shape;1013;p63"/>
            <p:cNvSpPr/>
            <p:nvPr/>
          </p:nvSpPr>
          <p:spPr>
            <a:xfrm flipH="1" rot="10800000">
              <a:off x="6169500" y="187873"/>
              <a:ext cx="3000581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3"/>
            <p:cNvSpPr/>
            <p:nvPr/>
          </p:nvSpPr>
          <p:spPr>
            <a:xfrm flipH="1" rot="10800000">
              <a:off x="8134063" y="281298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3"/>
            <p:cNvSpPr/>
            <p:nvPr/>
          </p:nvSpPr>
          <p:spPr>
            <a:xfrm flipH="1" rot="10800000">
              <a:off x="8134073" y="384046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3"/>
            <p:cNvSpPr/>
            <p:nvPr/>
          </p:nvSpPr>
          <p:spPr>
            <a:xfrm flipH="1" rot="10800000">
              <a:off x="7622151" y="-3"/>
              <a:ext cx="2792318" cy="76201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3"/>
            <p:cNvSpPr/>
            <p:nvPr/>
          </p:nvSpPr>
          <p:spPr>
            <a:xfrm flipH="1" rot="10800000">
              <a:off x="7069900" y="5321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3"/>
            <p:cNvSpPr/>
            <p:nvPr/>
          </p:nvSpPr>
          <p:spPr>
            <a:xfrm flipH="1" rot="10800000">
              <a:off x="5893850" y="28129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3"/>
            <p:cNvSpPr/>
            <p:nvPr/>
          </p:nvSpPr>
          <p:spPr>
            <a:xfrm flipH="1" rot="10800000">
              <a:off x="7505205" y="384057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3"/>
            <p:cNvSpPr/>
            <p:nvPr/>
          </p:nvSpPr>
          <p:spPr>
            <a:xfrm flipH="1" rot="10800000">
              <a:off x="8476763" y="487204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3"/>
            <p:cNvSpPr/>
            <p:nvPr/>
          </p:nvSpPr>
          <p:spPr>
            <a:xfrm flipH="1" rot="10800000">
              <a:off x="6603800" y="229697"/>
              <a:ext cx="558372" cy="122751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63"/>
          <p:cNvGrpSpPr/>
          <p:nvPr/>
        </p:nvGrpSpPr>
        <p:grpSpPr>
          <a:xfrm>
            <a:off x="3761359" y="4757447"/>
            <a:ext cx="4215397" cy="1014842"/>
            <a:chOff x="2172833" y="1371669"/>
            <a:chExt cx="6637375" cy="1597925"/>
          </a:xfrm>
        </p:grpSpPr>
        <p:sp>
          <p:nvSpPr>
            <p:cNvPr id="1023" name="Google Shape;1023;p6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6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6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3" name="Google Shape;1113;p63"/>
          <p:cNvSpPr txBox="1"/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4" name="Google Shape;1114;p63"/>
          <p:cNvSpPr txBox="1"/>
          <p:nvPr>
            <p:ph idx="1" type="subTitle"/>
          </p:nvPr>
        </p:nvSpPr>
        <p:spPr>
          <a:xfrm>
            <a:off x="5040051" y="2686650"/>
            <a:ext cx="25605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5" name="Google Shape;1115;p63"/>
          <p:cNvSpPr txBox="1"/>
          <p:nvPr>
            <p:ph idx="2" type="subTitle"/>
          </p:nvPr>
        </p:nvSpPr>
        <p:spPr>
          <a:xfrm>
            <a:off x="1543449" y="2686650"/>
            <a:ext cx="25605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6" name="Google Shape;1116;p63"/>
          <p:cNvSpPr txBox="1"/>
          <p:nvPr>
            <p:ph idx="3" type="subTitle"/>
          </p:nvPr>
        </p:nvSpPr>
        <p:spPr>
          <a:xfrm>
            <a:off x="5040051" y="2229400"/>
            <a:ext cx="2560500" cy="442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7" name="Google Shape;1117;p63"/>
          <p:cNvSpPr txBox="1"/>
          <p:nvPr>
            <p:ph idx="4" type="subTitle"/>
          </p:nvPr>
        </p:nvSpPr>
        <p:spPr>
          <a:xfrm>
            <a:off x="1543449" y="2244154"/>
            <a:ext cx="2560500" cy="442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4"/>
          <p:cNvSpPr txBox="1"/>
          <p:nvPr>
            <p:ph idx="1" type="subTitle"/>
          </p:nvPr>
        </p:nvSpPr>
        <p:spPr>
          <a:xfrm>
            <a:off x="937625" y="268666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0" name="Google Shape;1120;p64"/>
          <p:cNvSpPr txBox="1"/>
          <p:nvPr>
            <p:ph idx="2" type="subTitle"/>
          </p:nvPr>
        </p:nvSpPr>
        <p:spPr>
          <a:xfrm>
            <a:off x="3484347" y="268666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1" name="Google Shape;1121;p64"/>
          <p:cNvSpPr txBox="1"/>
          <p:nvPr>
            <p:ph idx="3" type="subTitle"/>
          </p:nvPr>
        </p:nvSpPr>
        <p:spPr>
          <a:xfrm>
            <a:off x="6031075" y="268666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2" name="Google Shape;1122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3" name="Google Shape;1123;p64"/>
          <p:cNvSpPr txBox="1"/>
          <p:nvPr>
            <p:ph idx="4" type="subTitle"/>
          </p:nvPr>
        </p:nvSpPr>
        <p:spPr>
          <a:xfrm>
            <a:off x="937625" y="2229450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4" name="Google Shape;1124;p64"/>
          <p:cNvSpPr txBox="1"/>
          <p:nvPr>
            <p:ph idx="5" type="subTitle"/>
          </p:nvPr>
        </p:nvSpPr>
        <p:spPr>
          <a:xfrm>
            <a:off x="3484347" y="2229450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5" name="Google Shape;1125;p64"/>
          <p:cNvSpPr txBox="1"/>
          <p:nvPr>
            <p:ph idx="6" type="subTitle"/>
          </p:nvPr>
        </p:nvSpPr>
        <p:spPr>
          <a:xfrm>
            <a:off x="6031075" y="2229450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26" name="Google Shape;1126;p64"/>
          <p:cNvGrpSpPr/>
          <p:nvPr/>
        </p:nvGrpSpPr>
        <p:grpSpPr>
          <a:xfrm>
            <a:off x="8467344" y="2023828"/>
            <a:ext cx="708494" cy="4445612"/>
            <a:chOff x="8467344" y="2023828"/>
            <a:chExt cx="708494" cy="4445612"/>
          </a:xfrm>
        </p:grpSpPr>
        <p:cxnSp>
          <p:nvCxnSpPr>
            <p:cNvPr id="1127" name="Google Shape;1127;p64"/>
            <p:cNvCxnSpPr/>
            <p:nvPr/>
          </p:nvCxnSpPr>
          <p:spPr>
            <a:xfrm rot="5400000">
              <a:off x="7274694" y="5111640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8" name="Google Shape;1128;p64"/>
            <p:cNvSpPr/>
            <p:nvPr/>
          </p:nvSpPr>
          <p:spPr>
            <a:xfrm rot="-5400000">
              <a:off x="8467344" y="3650790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9" name="Google Shape;1129;p64"/>
            <p:cNvGrpSpPr/>
            <p:nvPr/>
          </p:nvGrpSpPr>
          <p:grpSpPr>
            <a:xfrm>
              <a:off x="8542637" y="3734292"/>
              <a:ext cx="179912" cy="117310"/>
              <a:chOff x="7238332" y="3402944"/>
              <a:chExt cx="1437000" cy="790500"/>
            </a:xfrm>
          </p:grpSpPr>
          <p:cxnSp>
            <p:nvCxnSpPr>
              <p:cNvPr id="1130" name="Google Shape;1130;p64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1" name="Google Shape;1131;p64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132" name="Google Shape;1132;p64"/>
            <p:cNvCxnSpPr/>
            <p:nvPr/>
          </p:nvCxnSpPr>
          <p:spPr>
            <a:xfrm flipH="1" rot="-5400000">
              <a:off x="8898338" y="4409815"/>
              <a:ext cx="9300" cy="54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33" name="Google Shape;1133;p64"/>
            <p:cNvGrpSpPr/>
            <p:nvPr/>
          </p:nvGrpSpPr>
          <p:grpSpPr>
            <a:xfrm flipH="1">
              <a:off x="8509055" y="2715399"/>
              <a:ext cx="246878" cy="901153"/>
              <a:chOff x="8534854" y="3053621"/>
              <a:chExt cx="230125" cy="830250"/>
            </a:xfrm>
          </p:grpSpPr>
          <p:cxnSp>
            <p:nvCxnSpPr>
              <p:cNvPr id="1134" name="Google Shape;1134;p64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5" name="Google Shape;1135;p64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6" name="Google Shape;1136;p64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7" name="Google Shape;1137;p64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8" name="Google Shape;1138;p64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139" name="Google Shape;1139;p64"/>
            <p:cNvCxnSpPr/>
            <p:nvPr/>
          </p:nvCxnSpPr>
          <p:spPr>
            <a:xfrm rot="-5400000">
              <a:off x="8270994" y="2480015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40" name="Google Shape;1140;p64"/>
            <p:cNvGrpSpPr/>
            <p:nvPr/>
          </p:nvGrpSpPr>
          <p:grpSpPr>
            <a:xfrm>
              <a:off x="8518046" y="2023828"/>
              <a:ext cx="228900" cy="228604"/>
              <a:chOff x="8536079" y="1884671"/>
              <a:chExt cx="228900" cy="250800"/>
            </a:xfrm>
          </p:grpSpPr>
          <p:cxnSp>
            <p:nvCxnSpPr>
              <p:cNvPr id="1141" name="Google Shape;1141;p64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2" name="Google Shape;1142;p64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43" name="Google Shape;1143;p64"/>
          <p:cNvGrpSpPr/>
          <p:nvPr/>
        </p:nvGrpSpPr>
        <p:grpSpPr>
          <a:xfrm>
            <a:off x="-5" y="4626864"/>
            <a:ext cx="2811910" cy="723433"/>
            <a:chOff x="-5" y="4626864"/>
            <a:chExt cx="2811910" cy="723433"/>
          </a:xfrm>
        </p:grpSpPr>
        <p:sp>
          <p:nvSpPr>
            <p:cNvPr id="1144" name="Google Shape;1144;p64"/>
            <p:cNvSpPr/>
            <p:nvPr/>
          </p:nvSpPr>
          <p:spPr>
            <a:xfrm rot="5400000">
              <a:off x="752978" y="4626864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5" name="Google Shape;1145;p64"/>
            <p:cNvCxnSpPr>
              <a:stCxn id="1144" idx="1"/>
              <a:endCxn id="1144" idx="5"/>
            </p:cNvCxnSpPr>
            <p:nvPr/>
          </p:nvCxnSpPr>
          <p:spPr>
            <a:xfrm flipH="1">
              <a:off x="801207" y="4675235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6" name="Google Shape;1146;p64"/>
            <p:cNvCxnSpPr>
              <a:stCxn id="1144" idx="7"/>
              <a:endCxn id="1144" idx="3"/>
            </p:cNvCxnSpPr>
            <p:nvPr/>
          </p:nvCxnSpPr>
          <p:spPr>
            <a:xfrm rot="10800000">
              <a:off x="801207" y="4675093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47" name="Google Shape;1147;p64"/>
            <p:cNvGrpSpPr/>
            <p:nvPr/>
          </p:nvGrpSpPr>
          <p:grpSpPr>
            <a:xfrm rot="5400000">
              <a:off x="2237889" y="4348031"/>
              <a:ext cx="246878" cy="901153"/>
              <a:chOff x="8534854" y="3053621"/>
              <a:chExt cx="230125" cy="830250"/>
            </a:xfrm>
          </p:grpSpPr>
          <p:cxnSp>
            <p:nvCxnSpPr>
              <p:cNvPr id="1148" name="Google Shape;1148;p64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9" name="Google Shape;1149;p64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0" name="Google Shape;1150;p64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1" name="Google Shape;1151;p64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2" name="Google Shape;1152;p64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153" name="Google Shape;1153;p64"/>
            <p:cNvCxnSpPr/>
            <p:nvPr/>
          </p:nvCxnSpPr>
          <p:spPr>
            <a:xfrm rot="5400000">
              <a:off x="1214903" y="5074447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54" name="Google Shape;1154;p64"/>
            <p:cNvGrpSpPr/>
            <p:nvPr/>
          </p:nvGrpSpPr>
          <p:grpSpPr>
            <a:xfrm rot="5400000">
              <a:off x="253049" y="4422112"/>
              <a:ext cx="246883" cy="752991"/>
              <a:chOff x="8485340" y="3907478"/>
              <a:chExt cx="330366" cy="1010997"/>
            </a:xfrm>
          </p:grpSpPr>
          <p:grpSp>
            <p:nvGrpSpPr>
              <p:cNvPr id="1155" name="Google Shape;1155;p64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1156" name="Google Shape;1156;p64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7" name="Google Shape;1157;p64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58" name="Google Shape;1158;p64"/>
              <p:cNvCxnSpPr/>
              <p:nvPr/>
            </p:nvCxnSpPr>
            <p:spPr>
              <a:xfrm rot="10800000">
                <a:off x="8650523" y="3915875"/>
                <a:ext cx="0" cy="10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159" name="Google Shape;1159;p64"/>
            <p:cNvCxnSpPr>
              <a:stCxn id="1144" idx="0"/>
            </p:cNvCxnSpPr>
            <p:nvPr/>
          </p:nvCxnSpPr>
          <p:spPr>
            <a:xfrm>
              <a:off x="1083278" y="4792014"/>
              <a:ext cx="95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60" name="Google Shape;1160;p64"/>
          <p:cNvGrpSpPr/>
          <p:nvPr/>
        </p:nvGrpSpPr>
        <p:grpSpPr>
          <a:xfrm rot="10800000">
            <a:off x="-530586" y="-173338"/>
            <a:ext cx="3262224" cy="530208"/>
            <a:chOff x="4236555" y="4696369"/>
            <a:chExt cx="5145463" cy="530208"/>
          </a:xfrm>
        </p:grpSpPr>
        <p:sp>
          <p:nvSpPr>
            <p:cNvPr id="1161" name="Google Shape;1161;p64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4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4"/>
            <p:cNvSpPr/>
            <p:nvPr/>
          </p:nvSpPr>
          <p:spPr>
            <a:xfrm>
              <a:off x="6019520" y="4771713"/>
              <a:ext cx="3362498" cy="7079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4"/>
            <p:cNvSpPr/>
            <p:nvPr/>
          </p:nvSpPr>
          <p:spPr>
            <a:xfrm>
              <a:off x="696587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4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4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4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4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4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0" name="Google Shape;1170;p64"/>
          <p:cNvGrpSpPr/>
          <p:nvPr/>
        </p:nvGrpSpPr>
        <p:grpSpPr>
          <a:xfrm>
            <a:off x="5659659" y="4732747"/>
            <a:ext cx="4215397" cy="1014842"/>
            <a:chOff x="2172833" y="1371669"/>
            <a:chExt cx="6637375" cy="1597925"/>
          </a:xfrm>
        </p:grpSpPr>
        <p:sp>
          <p:nvSpPr>
            <p:cNvPr id="1171" name="Google Shape;1171;p6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6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6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6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6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6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6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6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6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6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6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6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6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6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6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6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6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3" name="Google Shape;1263;p65"/>
          <p:cNvSpPr txBox="1"/>
          <p:nvPr>
            <p:ph idx="1" type="subTitle"/>
          </p:nvPr>
        </p:nvSpPr>
        <p:spPr>
          <a:xfrm>
            <a:off x="1967648" y="197766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4" name="Google Shape;1264;p65"/>
          <p:cNvSpPr txBox="1"/>
          <p:nvPr>
            <p:ph idx="2" type="subTitle"/>
          </p:nvPr>
        </p:nvSpPr>
        <p:spPr>
          <a:xfrm>
            <a:off x="5198152" y="197766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5" name="Google Shape;1265;p65"/>
          <p:cNvSpPr txBox="1"/>
          <p:nvPr>
            <p:ph idx="3" type="subTitle"/>
          </p:nvPr>
        </p:nvSpPr>
        <p:spPr>
          <a:xfrm>
            <a:off x="1967648" y="348461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6" name="Google Shape;1266;p65"/>
          <p:cNvSpPr txBox="1"/>
          <p:nvPr>
            <p:ph idx="4" type="subTitle"/>
          </p:nvPr>
        </p:nvSpPr>
        <p:spPr>
          <a:xfrm>
            <a:off x="5198152" y="348461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7" name="Google Shape;1267;p65"/>
          <p:cNvSpPr txBox="1"/>
          <p:nvPr>
            <p:ph idx="5" type="subTitle"/>
          </p:nvPr>
        </p:nvSpPr>
        <p:spPr>
          <a:xfrm>
            <a:off x="1967648" y="1520475"/>
            <a:ext cx="19782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8" name="Google Shape;1268;p65"/>
          <p:cNvSpPr txBox="1"/>
          <p:nvPr>
            <p:ph idx="6" type="subTitle"/>
          </p:nvPr>
        </p:nvSpPr>
        <p:spPr>
          <a:xfrm>
            <a:off x="5198150" y="1520475"/>
            <a:ext cx="19782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9" name="Google Shape;1269;p65"/>
          <p:cNvSpPr txBox="1"/>
          <p:nvPr>
            <p:ph idx="7" type="subTitle"/>
          </p:nvPr>
        </p:nvSpPr>
        <p:spPr>
          <a:xfrm>
            <a:off x="1967648" y="3027475"/>
            <a:ext cx="19782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0" name="Google Shape;1270;p65"/>
          <p:cNvSpPr txBox="1"/>
          <p:nvPr>
            <p:ph idx="8" type="subTitle"/>
          </p:nvPr>
        </p:nvSpPr>
        <p:spPr>
          <a:xfrm>
            <a:off x="5198150" y="3027475"/>
            <a:ext cx="19782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71" name="Google Shape;1271;p65"/>
          <p:cNvGrpSpPr/>
          <p:nvPr/>
        </p:nvGrpSpPr>
        <p:grpSpPr>
          <a:xfrm flipH="1" rot="10800000">
            <a:off x="-732945" y="-90025"/>
            <a:ext cx="3878601" cy="503206"/>
            <a:chOff x="-938188" y="-110700"/>
            <a:chExt cx="5124324" cy="503206"/>
          </a:xfrm>
        </p:grpSpPr>
        <p:sp>
          <p:nvSpPr>
            <p:cNvPr id="1272" name="Google Shape;1272;p65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5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5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5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5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5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5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5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5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65"/>
          <p:cNvGrpSpPr/>
          <p:nvPr/>
        </p:nvGrpSpPr>
        <p:grpSpPr>
          <a:xfrm flipH="1" rot="10800000">
            <a:off x="5075659" y="4714597"/>
            <a:ext cx="4215397" cy="1014842"/>
            <a:chOff x="2172833" y="1371669"/>
            <a:chExt cx="6637375" cy="1597925"/>
          </a:xfrm>
        </p:grpSpPr>
        <p:sp>
          <p:nvSpPr>
            <p:cNvPr id="1282" name="Google Shape;1282;p6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6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6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6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6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6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6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6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6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6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6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6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6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6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6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6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6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6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6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6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6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6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6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6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6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6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6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6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6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6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6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6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6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6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6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6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6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6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6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6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6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6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6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6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6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6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6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6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6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6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6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2" name="Google Shape;1372;p65"/>
          <p:cNvGrpSpPr/>
          <p:nvPr/>
        </p:nvGrpSpPr>
        <p:grpSpPr>
          <a:xfrm rot="5400000">
            <a:off x="6667050" y="2013600"/>
            <a:ext cx="4318885" cy="728550"/>
            <a:chOff x="382925" y="-189050"/>
            <a:chExt cx="4318885" cy="728550"/>
          </a:xfrm>
        </p:grpSpPr>
        <p:grpSp>
          <p:nvGrpSpPr>
            <p:cNvPr id="1373" name="Google Shape;1373;p65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1374" name="Google Shape;1374;p65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5" name="Google Shape;1375;p65"/>
              <p:cNvCxnSpPr>
                <a:stCxn id="1374" idx="1"/>
                <a:endCxn id="1374" idx="5"/>
              </p:cNvCxnSpPr>
              <p:nvPr/>
            </p:nvCxnSpPr>
            <p:spPr>
              <a:xfrm flipH="1" rot="-5400000"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6" name="Google Shape;1376;p65"/>
              <p:cNvCxnSpPr>
                <a:stCxn id="1374" idx="7"/>
                <a:endCxn id="1374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377" name="Google Shape;1377;p65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1378" name="Google Shape;1378;p65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9" name="Google Shape;1379;p65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0" name="Google Shape;1380;p65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1" name="Google Shape;1381;p65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2" name="Google Shape;1382;p65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383" name="Google Shape;1383;p65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1384" name="Google Shape;1384;p65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1385" name="Google Shape;1385;p6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86" name="Google Shape;1386;p6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387" name="Google Shape;1387;p65"/>
              <p:cNvCxnSpPr>
                <a:stCxn id="1374" idx="6"/>
              </p:cNvCxnSpPr>
              <p:nvPr/>
            </p:nvCxnSpPr>
            <p:spPr>
              <a:xfrm rot="10800000">
                <a:off x="8650522" y="3915932"/>
                <a:ext cx="0" cy="360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388" name="Google Shape;1388;p65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1389" name="Google Shape;1389;p65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0" name="Google Shape;1390;p65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91" name="Google Shape;1391;p65"/>
            <p:cNvCxnSpPr/>
            <p:nvPr/>
          </p:nvCxnSpPr>
          <p:spPr>
            <a:xfrm rot="-5400000">
              <a:off x="1324175" y="93100"/>
              <a:ext cx="564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92" name="Google Shape;1392;p65"/>
          <p:cNvGrpSpPr/>
          <p:nvPr/>
        </p:nvGrpSpPr>
        <p:grpSpPr>
          <a:xfrm flipH="1">
            <a:off x="-65225" y="4626864"/>
            <a:ext cx="3636350" cy="663525"/>
            <a:chOff x="6332225" y="4608575"/>
            <a:chExt cx="3636350" cy="663525"/>
          </a:xfrm>
        </p:grpSpPr>
        <p:sp>
          <p:nvSpPr>
            <p:cNvPr id="1393" name="Google Shape;1393;p65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4" name="Google Shape;1394;p65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1395" name="Google Shape;1395;p65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1396" name="Google Shape;1396;p6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97" name="Google Shape;1397;p6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398" name="Google Shape;1398;p65"/>
              <p:cNvCxnSpPr>
                <a:endCxn id="1393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99" name="Google Shape;1399;p65"/>
            <p:cNvCxnSpPr>
              <a:stCxn id="1393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0" name="Google Shape;1400;p65"/>
            <p:cNvCxnSpPr>
              <a:stCxn id="1401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1" name="Google Shape;1401;p65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65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65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4" name="Google Shape;1404;p65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6"/>
          <p:cNvSpPr txBox="1"/>
          <p:nvPr>
            <p:ph idx="1" type="subTitle"/>
          </p:nvPr>
        </p:nvSpPr>
        <p:spPr>
          <a:xfrm>
            <a:off x="937625" y="331831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7" name="Google Shape;1407;p66"/>
          <p:cNvSpPr txBox="1"/>
          <p:nvPr>
            <p:ph idx="2" type="subTitle"/>
          </p:nvPr>
        </p:nvSpPr>
        <p:spPr>
          <a:xfrm>
            <a:off x="3481831" y="331831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8" name="Google Shape;1408;p66"/>
          <p:cNvSpPr txBox="1"/>
          <p:nvPr>
            <p:ph idx="3" type="subTitle"/>
          </p:nvPr>
        </p:nvSpPr>
        <p:spPr>
          <a:xfrm>
            <a:off x="6026037" y="331831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0" name="Google Shape;1410;p66"/>
          <p:cNvSpPr txBox="1"/>
          <p:nvPr>
            <p:ph idx="4" type="subTitle"/>
          </p:nvPr>
        </p:nvSpPr>
        <p:spPr>
          <a:xfrm>
            <a:off x="937625" y="2870675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1" name="Google Shape;1411;p66"/>
          <p:cNvSpPr txBox="1"/>
          <p:nvPr>
            <p:ph idx="5" type="subTitle"/>
          </p:nvPr>
        </p:nvSpPr>
        <p:spPr>
          <a:xfrm>
            <a:off x="3481831" y="2870675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2" name="Google Shape;1412;p66"/>
          <p:cNvSpPr txBox="1"/>
          <p:nvPr>
            <p:ph idx="6" type="subTitle"/>
          </p:nvPr>
        </p:nvSpPr>
        <p:spPr>
          <a:xfrm>
            <a:off x="6026037" y="2870675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13" name="Google Shape;1413;p66"/>
          <p:cNvGrpSpPr/>
          <p:nvPr/>
        </p:nvGrpSpPr>
        <p:grpSpPr>
          <a:xfrm flipH="1">
            <a:off x="6620820" y="4626864"/>
            <a:ext cx="2811910" cy="723433"/>
            <a:chOff x="-5" y="4626864"/>
            <a:chExt cx="2811910" cy="723433"/>
          </a:xfrm>
        </p:grpSpPr>
        <p:sp>
          <p:nvSpPr>
            <p:cNvPr id="1414" name="Google Shape;1414;p66"/>
            <p:cNvSpPr/>
            <p:nvPr/>
          </p:nvSpPr>
          <p:spPr>
            <a:xfrm rot="5400000">
              <a:off x="752978" y="4626864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5" name="Google Shape;1415;p66"/>
            <p:cNvCxnSpPr>
              <a:stCxn id="1414" idx="1"/>
              <a:endCxn id="1414" idx="5"/>
            </p:cNvCxnSpPr>
            <p:nvPr/>
          </p:nvCxnSpPr>
          <p:spPr>
            <a:xfrm flipH="1">
              <a:off x="801207" y="4675235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6" name="Google Shape;1416;p66"/>
            <p:cNvCxnSpPr>
              <a:stCxn id="1414" idx="7"/>
              <a:endCxn id="1414" idx="3"/>
            </p:cNvCxnSpPr>
            <p:nvPr/>
          </p:nvCxnSpPr>
          <p:spPr>
            <a:xfrm rot="10800000">
              <a:off x="801207" y="4675093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17" name="Google Shape;1417;p66"/>
            <p:cNvGrpSpPr/>
            <p:nvPr/>
          </p:nvGrpSpPr>
          <p:grpSpPr>
            <a:xfrm rot="5400000">
              <a:off x="2237889" y="4348031"/>
              <a:ext cx="246878" cy="901153"/>
              <a:chOff x="8534854" y="3053621"/>
              <a:chExt cx="230125" cy="830250"/>
            </a:xfrm>
          </p:grpSpPr>
          <p:cxnSp>
            <p:nvCxnSpPr>
              <p:cNvPr id="1418" name="Google Shape;1418;p6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9" name="Google Shape;1419;p6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0" name="Google Shape;1420;p6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1" name="Google Shape;1421;p6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2" name="Google Shape;1422;p6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23" name="Google Shape;1423;p66"/>
            <p:cNvCxnSpPr/>
            <p:nvPr/>
          </p:nvCxnSpPr>
          <p:spPr>
            <a:xfrm rot="5400000">
              <a:off x="1214903" y="5074447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24" name="Google Shape;1424;p66"/>
            <p:cNvGrpSpPr/>
            <p:nvPr/>
          </p:nvGrpSpPr>
          <p:grpSpPr>
            <a:xfrm rot="5400000">
              <a:off x="253049" y="4422112"/>
              <a:ext cx="246883" cy="752991"/>
              <a:chOff x="8485340" y="3907478"/>
              <a:chExt cx="330366" cy="1010997"/>
            </a:xfrm>
          </p:grpSpPr>
          <p:grpSp>
            <p:nvGrpSpPr>
              <p:cNvPr id="1425" name="Google Shape;1425;p66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1426" name="Google Shape;1426;p6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27" name="Google Shape;1427;p6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428" name="Google Shape;1428;p66"/>
              <p:cNvCxnSpPr/>
              <p:nvPr/>
            </p:nvCxnSpPr>
            <p:spPr>
              <a:xfrm rot="10800000">
                <a:off x="8650523" y="3915875"/>
                <a:ext cx="0" cy="10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29" name="Google Shape;1429;p66"/>
            <p:cNvCxnSpPr>
              <a:stCxn id="1414" idx="0"/>
            </p:cNvCxnSpPr>
            <p:nvPr/>
          </p:nvCxnSpPr>
          <p:spPr>
            <a:xfrm>
              <a:off x="1083278" y="4792014"/>
              <a:ext cx="95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30" name="Google Shape;1430;p66"/>
          <p:cNvGrpSpPr/>
          <p:nvPr/>
        </p:nvGrpSpPr>
        <p:grpSpPr>
          <a:xfrm flipH="1" rot="10800000">
            <a:off x="6463165" y="-173338"/>
            <a:ext cx="3127197" cy="530208"/>
            <a:chOff x="4236555" y="4696369"/>
            <a:chExt cx="4932489" cy="530208"/>
          </a:xfrm>
        </p:grpSpPr>
        <p:sp>
          <p:nvSpPr>
            <p:cNvPr id="1431" name="Google Shape;1431;p66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6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6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6"/>
            <p:cNvSpPr/>
            <p:nvPr/>
          </p:nvSpPr>
          <p:spPr>
            <a:xfrm>
              <a:off x="696587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6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6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6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66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66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0" name="Google Shape;1440;p66"/>
          <p:cNvGrpSpPr/>
          <p:nvPr/>
        </p:nvGrpSpPr>
        <p:grpSpPr>
          <a:xfrm>
            <a:off x="-503616" y="4732747"/>
            <a:ext cx="4215397" cy="1014842"/>
            <a:chOff x="2172833" y="1371669"/>
            <a:chExt cx="6637375" cy="1597925"/>
          </a:xfrm>
        </p:grpSpPr>
        <p:sp>
          <p:nvSpPr>
            <p:cNvPr id="1441" name="Google Shape;1441;p6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6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6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6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6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6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6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6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6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6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1" name="Google Shape;1531;p66"/>
          <p:cNvGrpSpPr/>
          <p:nvPr/>
        </p:nvGrpSpPr>
        <p:grpSpPr>
          <a:xfrm>
            <a:off x="-11175" y="-1683309"/>
            <a:ext cx="719663" cy="4445611"/>
            <a:chOff x="-11175" y="-1683309"/>
            <a:chExt cx="719663" cy="4445611"/>
          </a:xfrm>
        </p:grpSpPr>
        <p:cxnSp>
          <p:nvCxnSpPr>
            <p:cNvPr id="1532" name="Google Shape;1532;p66"/>
            <p:cNvCxnSpPr/>
            <p:nvPr/>
          </p:nvCxnSpPr>
          <p:spPr>
            <a:xfrm rot="-5400000">
              <a:off x="-814462" y="-325509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3" name="Google Shape;1533;p66"/>
            <p:cNvSpPr/>
            <p:nvPr/>
          </p:nvSpPr>
          <p:spPr>
            <a:xfrm rot="5400000">
              <a:off x="378188" y="805041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4" name="Google Shape;1534;p66"/>
            <p:cNvGrpSpPr/>
            <p:nvPr/>
          </p:nvGrpSpPr>
          <p:grpSpPr>
            <a:xfrm rot="10800000">
              <a:off x="453282" y="934529"/>
              <a:ext cx="179912" cy="117310"/>
              <a:chOff x="7238332" y="3402944"/>
              <a:chExt cx="1437000" cy="790500"/>
            </a:xfrm>
          </p:grpSpPr>
          <p:cxnSp>
            <p:nvCxnSpPr>
              <p:cNvPr id="1535" name="Google Shape;1535;p66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6" name="Google Shape;1536;p66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537" name="Google Shape;1537;p66"/>
            <p:cNvGrpSpPr/>
            <p:nvPr/>
          </p:nvGrpSpPr>
          <p:grpSpPr>
            <a:xfrm flipH="1" rot="10800000">
              <a:off x="419899" y="1169579"/>
              <a:ext cx="246878" cy="901153"/>
              <a:chOff x="8534854" y="3053621"/>
              <a:chExt cx="230125" cy="830250"/>
            </a:xfrm>
          </p:grpSpPr>
          <p:cxnSp>
            <p:nvCxnSpPr>
              <p:cNvPr id="1538" name="Google Shape;1538;p6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9" name="Google Shape;1539;p6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0" name="Google Shape;1540;p6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1" name="Google Shape;1541;p6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2" name="Google Shape;1542;p6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43" name="Google Shape;1543;p66"/>
            <p:cNvCxnSpPr/>
            <p:nvPr/>
          </p:nvCxnSpPr>
          <p:spPr>
            <a:xfrm rot="5400000">
              <a:off x="181838" y="2306116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44" name="Google Shape;1544;p66"/>
            <p:cNvGrpSpPr/>
            <p:nvPr/>
          </p:nvGrpSpPr>
          <p:grpSpPr>
            <a:xfrm rot="10800000">
              <a:off x="428886" y="2533698"/>
              <a:ext cx="228900" cy="228604"/>
              <a:chOff x="8536079" y="1884671"/>
              <a:chExt cx="228900" cy="250800"/>
            </a:xfrm>
          </p:grpSpPr>
          <p:cxnSp>
            <p:nvCxnSpPr>
              <p:cNvPr id="1545" name="Google Shape;1545;p66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6" name="Google Shape;1546;p66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47" name="Google Shape;1547;p66"/>
            <p:cNvCxnSpPr/>
            <p:nvPr/>
          </p:nvCxnSpPr>
          <p:spPr>
            <a:xfrm rot="10800000">
              <a:off x="-11175" y="539500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22376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b="1" i="0" sz="28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0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8.png"/><Relationship Id="rId11" Type="http://schemas.openxmlformats.org/officeDocument/2006/relationships/image" Target="../media/image14.png"/><Relationship Id="rId10" Type="http://schemas.openxmlformats.org/officeDocument/2006/relationships/image" Target="../media/image24.png"/><Relationship Id="rId12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78" name="Shape 4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9" name="Google Shape;4779;p1"/>
          <p:cNvSpPr txBox="1"/>
          <p:nvPr>
            <p:ph type="title"/>
          </p:nvPr>
        </p:nvSpPr>
        <p:spPr>
          <a:xfrm>
            <a:off x="898838" y="39822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Dungeon Run</a:t>
            </a:r>
            <a:endParaRPr sz="4000"/>
          </a:p>
        </p:txBody>
      </p:sp>
      <p:pic>
        <p:nvPicPr>
          <p:cNvPr id="4780" name="Google Shape;478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63" y="238400"/>
            <a:ext cx="3820978" cy="382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1" name="Shape 4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2" name="Google Shape;4872;g29d0d2b7156_0_50"/>
          <p:cNvSpPr txBox="1"/>
          <p:nvPr>
            <p:ph type="title"/>
          </p:nvPr>
        </p:nvSpPr>
        <p:spPr>
          <a:xfrm>
            <a:off x="720000" y="411297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Bedienbarkeit</a:t>
            </a:r>
            <a:r>
              <a:rPr b="0" lang="en">
                <a:solidFill>
                  <a:srgbClr val="000000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</p:txBody>
      </p:sp>
      <p:sp>
        <p:nvSpPr>
          <p:cNvPr id="4873" name="Google Shape;4873;g29d0d2b7156_0_50"/>
          <p:cNvSpPr txBox="1"/>
          <p:nvPr>
            <p:ph idx="1" type="body"/>
          </p:nvPr>
        </p:nvSpPr>
        <p:spPr>
          <a:xfrm>
            <a:off x="720000" y="1105850"/>
            <a:ext cx="77040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Alles ist einfach durch Touch zu bedienen ​</a:t>
            </a:r>
            <a:endParaRPr sz="1600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​</a:t>
            </a:r>
            <a:endParaRPr sz="1600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Touch/Hold dem Kontext entsprechend angepasst </a:t>
            </a:r>
            <a:r>
              <a:rPr lang="en" sz="1600">
                <a:highlight>
                  <a:schemeClr val="lt1"/>
                </a:highlight>
                <a:latin typeface="Aldrich"/>
                <a:ea typeface="Aldrich"/>
                <a:cs typeface="Aldrich"/>
                <a:sym typeface="Aldrich"/>
              </a:rPr>
              <a:t>​</a:t>
            </a:r>
            <a:endParaRPr sz="1600">
              <a:highlight>
                <a:schemeClr val="lt1"/>
              </a:highlight>
              <a:latin typeface="Aldrich"/>
              <a:ea typeface="Aldrich"/>
              <a:cs typeface="Aldrich"/>
              <a:sym typeface="Aldrich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874" name="Google Shape;4874;g29d0d2b7156_0_50"/>
          <p:cNvSpPr txBox="1"/>
          <p:nvPr/>
        </p:nvSpPr>
        <p:spPr>
          <a:xfrm>
            <a:off x="880848" y="2241375"/>
            <a:ext cx="14346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875" name="Google Shape;4875;g29d0d2b7156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475" y="2181050"/>
            <a:ext cx="1179675" cy="2494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6" name="Google Shape;4876;g29d0d2b7156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100" y="2181050"/>
            <a:ext cx="1179675" cy="2505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7" name="Google Shape;4877;g29d0d2b7156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425" y="2168859"/>
            <a:ext cx="1179675" cy="250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1" name="Shape 4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2" name="Google Shape;4882;g29d0d2b7156_0_41"/>
          <p:cNvSpPr txBox="1"/>
          <p:nvPr>
            <p:ph type="title"/>
          </p:nvPr>
        </p:nvSpPr>
        <p:spPr>
          <a:xfrm>
            <a:off x="696150" y="411297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KLassendiagramm</a:t>
            </a:r>
            <a:endParaRPr sz="3900"/>
          </a:p>
        </p:txBody>
      </p:sp>
      <p:sp>
        <p:nvSpPr>
          <p:cNvPr id="4883" name="Google Shape;4883;g29d0d2b7156_0_41"/>
          <p:cNvSpPr txBox="1"/>
          <p:nvPr>
            <p:ph idx="1" type="body"/>
          </p:nvPr>
        </p:nvSpPr>
        <p:spPr>
          <a:xfrm>
            <a:off x="720000" y="1030075"/>
            <a:ext cx="7704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View</a:t>
            </a:r>
            <a:r>
              <a:rPr lang="en"/>
              <a:t>					    </a:t>
            </a:r>
            <a:r>
              <a:rPr lang="en" sz="1600"/>
              <a:t>Controller</a:t>
            </a:r>
            <a:r>
              <a:rPr lang="en"/>
              <a:t>				</a:t>
            </a:r>
            <a:r>
              <a:rPr lang="en" sz="1600"/>
              <a:t>Model</a:t>
            </a:r>
            <a:endParaRPr sz="1600"/>
          </a:p>
        </p:txBody>
      </p:sp>
      <p:pic>
        <p:nvPicPr>
          <p:cNvPr id="4884" name="Google Shape;4884;g29d0d2b7156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50" y="1613175"/>
            <a:ext cx="8839198" cy="2659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8" name="Shape 4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9" name="Google Shape;4889;g29d177aa9a0_0_98"/>
          <p:cNvSpPr txBox="1"/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Einblick</a:t>
            </a:r>
            <a:endParaRPr/>
          </a:p>
        </p:txBody>
      </p:sp>
      <p:pic>
        <p:nvPicPr>
          <p:cNvPr id="4890" name="Google Shape;4890;g29d177aa9a0_0_9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98" r="2507" t="0"/>
          <a:stretch/>
        </p:blipFill>
        <p:spPr>
          <a:xfrm>
            <a:off x="6254277" y="1397027"/>
            <a:ext cx="2176498" cy="22910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4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g29d0d2b7156_0_11"/>
          <p:cNvSpPr txBox="1"/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Gliederung</a:t>
            </a:r>
            <a:endParaRPr/>
          </a:p>
        </p:txBody>
      </p:sp>
      <p:sp>
        <p:nvSpPr>
          <p:cNvPr id="4786" name="Google Shape;4786;g29d0d2b7156_0_11"/>
          <p:cNvSpPr txBox="1"/>
          <p:nvPr>
            <p:ph idx="1" type="subTitle"/>
          </p:nvPr>
        </p:nvSpPr>
        <p:spPr>
          <a:xfrm>
            <a:off x="966075" y="2181275"/>
            <a:ext cx="4573500" cy="18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2000"/>
              <a:t>Live Demo</a:t>
            </a:r>
            <a:endParaRPr sz="2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2000"/>
              <a:t>Gesamtergebnis</a:t>
            </a:r>
            <a:endParaRPr sz="2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2000"/>
              <a:t>Tests</a:t>
            </a:r>
            <a:endParaRPr sz="2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2000"/>
              <a:t>Design und Bedienbarkeit</a:t>
            </a:r>
            <a:endParaRPr sz="2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2000"/>
              <a:t>Code Einblick</a:t>
            </a:r>
            <a:endParaRPr sz="2000"/>
          </a:p>
        </p:txBody>
      </p:sp>
      <p:pic>
        <p:nvPicPr>
          <p:cNvPr id="4787" name="Google Shape;4787;g29d0d2b715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750" y="1378625"/>
            <a:ext cx="2697425" cy="25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1" name="Shape 4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" name="Google Shape;4792;g29d177aa9a0_0_58"/>
          <p:cNvSpPr txBox="1"/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pic>
        <p:nvPicPr>
          <p:cNvPr id="4793" name="Google Shape;4793;g29d177aa9a0_0_5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98" r="2507" t="0"/>
          <a:stretch/>
        </p:blipFill>
        <p:spPr>
          <a:xfrm>
            <a:off x="6254277" y="1397027"/>
            <a:ext cx="2176498" cy="22910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7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29d0d2b7156_0_25"/>
          <p:cNvSpPr txBox="1"/>
          <p:nvPr>
            <p:ph type="title"/>
          </p:nvPr>
        </p:nvSpPr>
        <p:spPr>
          <a:xfrm>
            <a:off x="720000" y="411297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Gesamtergebnis</a:t>
            </a:r>
            <a:endParaRPr sz="3900"/>
          </a:p>
        </p:txBody>
      </p:sp>
      <p:sp>
        <p:nvSpPr>
          <p:cNvPr id="4799" name="Google Shape;4799;g29d0d2b7156_0_25"/>
          <p:cNvSpPr txBox="1"/>
          <p:nvPr>
            <p:ph idx="1" type="body"/>
          </p:nvPr>
        </p:nvSpPr>
        <p:spPr>
          <a:xfrm>
            <a:off x="720000" y="1030075"/>
            <a:ext cx="7704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Ursprüngliche Must have</a:t>
            </a:r>
            <a:endParaRPr sz="1600"/>
          </a:p>
        </p:txBody>
      </p:sp>
      <p:sp>
        <p:nvSpPr>
          <p:cNvPr id="4800" name="Google Shape;4800;g29d0d2b7156_0_25"/>
          <p:cNvSpPr txBox="1"/>
          <p:nvPr/>
        </p:nvSpPr>
        <p:spPr>
          <a:xfrm>
            <a:off x="806650" y="1588875"/>
            <a:ext cx="344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High Level Logic Functions ("Gameengine")​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1 Level​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Enemy/Player​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Base Ability (Attack &amp; Movement)​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in Bild, das Grafiken, Kreis, Farbigkeit, Logo enthält.&#10;&#10;Automatisch generierte Beschreibung" id="4801" name="Google Shape;4801;g29d0d2b715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375" y="1724279"/>
            <a:ext cx="157875" cy="15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Grafiken, Kreis, Farbigkeit, Logo enthält.&#10;&#10;Automatisch generierte Beschreibung" id="4802" name="Google Shape;4802;g29d0d2b715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975" y="2368479"/>
            <a:ext cx="157875" cy="15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Grafiken, Kreis, Farbigkeit, Logo enthält.&#10;&#10;Automatisch generierte Beschreibung" id="4803" name="Google Shape;4803;g29d0d2b715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50" y="2709879"/>
            <a:ext cx="157875" cy="15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Grafiken, Kreis, Farbigkeit, Logo enthält.&#10;&#10;Automatisch generierte Beschreibung" id="4804" name="Google Shape;4804;g29d0d2b715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650" y="3007629"/>
            <a:ext cx="157875" cy="1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5" name="Google Shape;4805;g29d0d2b7156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175" y="2500642"/>
            <a:ext cx="512250" cy="66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6" name="Google Shape;4806;g29d0d2b7156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9588" y="2338901"/>
            <a:ext cx="636157" cy="83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7" name="Google Shape;4807;g29d0d2b7156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6475" y="1218075"/>
            <a:ext cx="1152171" cy="20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8" name="Google Shape;4808;g29d0d2b7156_0_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1278" y="2138601"/>
            <a:ext cx="1072722" cy="10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2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g29d0d2b7156_0_18"/>
          <p:cNvSpPr txBox="1"/>
          <p:nvPr>
            <p:ph type="title"/>
          </p:nvPr>
        </p:nvSpPr>
        <p:spPr>
          <a:xfrm>
            <a:off x="720000" y="411297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Gesamtergebnis</a:t>
            </a:r>
            <a:endParaRPr sz="3900"/>
          </a:p>
        </p:txBody>
      </p:sp>
      <p:sp>
        <p:nvSpPr>
          <p:cNvPr id="4814" name="Google Shape;4814;g29d0d2b7156_0_18"/>
          <p:cNvSpPr txBox="1"/>
          <p:nvPr>
            <p:ph idx="1" type="body"/>
          </p:nvPr>
        </p:nvSpPr>
        <p:spPr>
          <a:xfrm>
            <a:off x="720000" y="1030075"/>
            <a:ext cx="7704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Ursprüngliche Nic</a:t>
            </a:r>
            <a:r>
              <a:rPr lang="en" sz="1600"/>
              <a:t>e</a:t>
            </a:r>
            <a:r>
              <a:rPr lang="en" sz="1600"/>
              <a:t> to have</a:t>
            </a:r>
            <a:endParaRPr sz="1600"/>
          </a:p>
        </p:txBody>
      </p:sp>
      <p:sp>
        <p:nvSpPr>
          <p:cNvPr id="4815" name="Google Shape;4815;g29d0d2b7156_0_18"/>
          <p:cNvSpPr txBox="1"/>
          <p:nvPr/>
        </p:nvSpPr>
        <p:spPr>
          <a:xfrm>
            <a:off x="863625" y="1469600"/>
            <a:ext cx="39936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05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Sounds​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2605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Inventar​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2605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Map-Objekts​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2605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Prozedurale Level-Generierung​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2605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Player-Level-System​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2605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Schwierigkeitsgrade​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2605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SFX​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2605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VFX​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2605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Soundtrack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descr="Ein Bild, das Symbol, Kreis, Grafiken, Schrift enthält.&#10;&#10;Automatisch generierte Beschreibung" id="4816" name="Google Shape;4816;g29d0d2b715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325" y="2894550"/>
            <a:ext cx="157875" cy="1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7" name="Google Shape;4817;g29d0d2b7156_0_18"/>
          <p:cNvSpPr txBox="1"/>
          <p:nvPr/>
        </p:nvSpPr>
        <p:spPr>
          <a:xfrm>
            <a:off x="457200" y="1030075"/>
            <a:ext cx="30000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Ein Bild, das Grafiken, Kreis, Farbigkeit, Logo enthält.&#10;&#10;Automatisch generierte Beschreibung" id="4818" name="Google Shape;4818;g29d0d2b715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550" y="1636254"/>
            <a:ext cx="157875" cy="15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Grafiken, Kreis, Farbigkeit, Logo enthält.&#10;&#10;Automatisch generierte Beschreibung" id="4819" name="Google Shape;4819;g29d0d2b715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350" y="1946654"/>
            <a:ext cx="157875" cy="15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Grafiken, Kreis, Farbigkeit, Logo enthält.&#10;&#10;Automatisch generierte Beschreibung" id="4820" name="Google Shape;4820;g29d0d2b715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650" y="2237154"/>
            <a:ext cx="157875" cy="15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Grafiken, Kreis, Farbigkeit, Logo enthält.&#10;&#10;Automatisch generierte Beschreibung" id="4821" name="Google Shape;4821;g29d0d2b715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775" y="2593104"/>
            <a:ext cx="157875" cy="15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Grafiken, Kreis, Farbigkeit, Logo enthält.&#10;&#10;Automatisch generierte Beschreibung" id="4822" name="Google Shape;4822;g29d0d2b715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325" y="3225204"/>
            <a:ext cx="157875" cy="15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Grafiken, Kreis, Farbigkeit, Logo enthält.&#10;&#10;Automatisch generierte Beschreibung" id="4823" name="Google Shape;4823;g29d0d2b715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250" y="3537529"/>
            <a:ext cx="157875" cy="15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Grafiken, Kreis, Farbigkeit, Logo enthält.&#10;&#10;Automatisch generierte Beschreibung" id="4824" name="Google Shape;4824;g29d0d2b715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250" y="3835279"/>
            <a:ext cx="157875" cy="15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Grafiken, Kreis, Farbigkeit, Logo enthält.&#10;&#10;Automatisch generierte Beschreibung" id="4825" name="Google Shape;4825;g29d0d2b715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225" y="4169404"/>
            <a:ext cx="157875" cy="1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6" name="Google Shape;4826;g29d0d2b7156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963" y="3383063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7" name="Google Shape;4827;g29d0d2b7156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2925" y="1457650"/>
            <a:ext cx="909526" cy="107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8" name="Google Shape;4828;g29d0d2b7156_0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6975" y="1467356"/>
            <a:ext cx="909525" cy="102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9" name="Google Shape;4829;g29d0d2b7156_0_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75225" y="2827850"/>
            <a:ext cx="593550" cy="5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0" name="Google Shape;4830;g29d0d2b7156_0_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28275" y="2804525"/>
            <a:ext cx="640200" cy="6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1" name="Google Shape;4831;g29d0d2b7156_0_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57225" y="3383063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2" name="Google Shape;4832;g29d0d2b7156_0_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34722" y="3594900"/>
            <a:ext cx="593550" cy="5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3" name="Google Shape;4833;g29d0d2b7156_0_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68475" y="2683251"/>
            <a:ext cx="761500" cy="7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7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Google Shape;4838;g29d177aa9a0_0_65"/>
          <p:cNvSpPr txBox="1"/>
          <p:nvPr>
            <p:ph type="title"/>
          </p:nvPr>
        </p:nvSpPr>
        <p:spPr>
          <a:xfrm>
            <a:off x="720000" y="411297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Tests</a:t>
            </a:r>
            <a:endParaRPr sz="3900"/>
          </a:p>
        </p:txBody>
      </p:sp>
      <p:sp>
        <p:nvSpPr>
          <p:cNvPr id="4839" name="Google Shape;4839;g29d177aa9a0_0_65"/>
          <p:cNvSpPr txBox="1"/>
          <p:nvPr/>
        </p:nvSpPr>
        <p:spPr>
          <a:xfrm>
            <a:off x="720000" y="1203925"/>
            <a:ext cx="39936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zu Beginn Unit-Tests erstellt</a:t>
            </a:r>
            <a:endParaRPr sz="1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</a:pP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da kein visuelles Feedback vorhanden</a:t>
            </a:r>
            <a:endParaRPr sz="1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</a:t>
            </a: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päter in der laufenden App</a:t>
            </a:r>
            <a:endParaRPr sz="1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840" name="Google Shape;4840;g29d177aa9a0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275" y="1232800"/>
            <a:ext cx="1612475" cy="1677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41" name="Google Shape;4841;g29d177aa9a0_0_65"/>
          <p:cNvSpPr/>
          <p:nvPr/>
        </p:nvSpPr>
        <p:spPr>
          <a:xfrm>
            <a:off x="3821825" y="1383700"/>
            <a:ext cx="1068900" cy="162300"/>
          </a:xfrm>
          <a:prstGeom prst="rightArrow">
            <a:avLst>
              <a:gd fmla="val 50000" name="adj1"/>
              <a:gd fmla="val 145152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842" name="Google Shape;4842;g29d177aa9a0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751" y="2390425"/>
            <a:ext cx="2423901" cy="2161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6" name="Shape 4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7" name="Google Shape;4847;g29d177aa9a0_0_84"/>
          <p:cNvSpPr txBox="1"/>
          <p:nvPr>
            <p:ph type="title"/>
          </p:nvPr>
        </p:nvSpPr>
        <p:spPr>
          <a:xfrm>
            <a:off x="720000" y="411297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Geräte-</a:t>
            </a:r>
            <a:r>
              <a:rPr lang="en" sz="3900"/>
              <a:t>Tests</a:t>
            </a:r>
            <a:endParaRPr sz="3900"/>
          </a:p>
        </p:txBody>
      </p:sp>
      <p:sp>
        <p:nvSpPr>
          <p:cNvPr id="4848" name="Google Shape;4848;g29d177aa9a0_0_84"/>
          <p:cNvSpPr txBox="1"/>
          <p:nvPr/>
        </p:nvSpPr>
        <p:spPr>
          <a:xfrm>
            <a:off x="600725" y="1199150"/>
            <a:ext cx="45762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unterschiedliche Emulatoren mit unterschiedlichen Android Versionen/API Level</a:t>
            </a:r>
            <a:endParaRPr sz="1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Pixel 5 API 28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Pixel 6 API 33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Pixel 3A API 33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Pixel 3 API 30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Pixel 5 API 31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eigene Handys</a:t>
            </a:r>
            <a:endParaRPr sz="1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Samsung Galaxy S9+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Xiaomi 11T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OnePlus 8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H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uawei Honor 7x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849" name="Google Shape;4849;g29d177aa9a0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625" y="1670647"/>
            <a:ext cx="3662275" cy="244092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50" name="Google Shape;4850;g29d177aa9a0_0_84"/>
          <p:cNvSpPr txBox="1"/>
          <p:nvPr/>
        </p:nvSpPr>
        <p:spPr>
          <a:xfrm>
            <a:off x="5157800" y="4144850"/>
            <a:ext cx="274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https://cdn.test.de/file/image/84/72/7d719388-ffcc-4b04-b19a-08832d1743a4-web/5901053_smartphones-test-t2208.jpg</a:t>
            </a:r>
            <a:endParaRPr sz="4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4" name="Shape 4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" name="Google Shape;4855;g29d0d2b7156_0_31"/>
          <p:cNvSpPr txBox="1"/>
          <p:nvPr>
            <p:ph type="title"/>
          </p:nvPr>
        </p:nvSpPr>
        <p:spPr>
          <a:xfrm>
            <a:off x="720000" y="411297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Game</a:t>
            </a:r>
            <a:r>
              <a:rPr lang="en" sz="3900"/>
              <a:t> Design</a:t>
            </a:r>
            <a:endParaRPr/>
          </a:p>
        </p:txBody>
      </p:sp>
      <p:sp>
        <p:nvSpPr>
          <p:cNvPr id="4856" name="Google Shape;4856;g29d0d2b7156_0_31"/>
          <p:cNvSpPr txBox="1"/>
          <p:nvPr>
            <p:ph idx="1" type="body"/>
          </p:nvPr>
        </p:nvSpPr>
        <p:spPr>
          <a:xfrm>
            <a:off x="2514650" y="1269000"/>
            <a:ext cx="36669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Simples Design mit Wiederspielbarkeit </a:t>
            </a:r>
            <a:endParaRPr sz="1600"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highlight>
                  <a:schemeClr val="lt1"/>
                </a:highlight>
              </a:rPr>
              <a:t>durch </a:t>
            </a:r>
            <a:r>
              <a:rPr lang="en">
                <a:solidFill>
                  <a:srgbClr val="FF4343"/>
                </a:solidFill>
                <a:highlight>
                  <a:schemeClr val="lt1"/>
                </a:highlight>
              </a:rPr>
              <a:t>prozedurale </a:t>
            </a:r>
            <a:r>
              <a:rPr lang="en">
                <a:highlight>
                  <a:schemeClr val="lt1"/>
                </a:highlight>
              </a:rPr>
              <a:t>Generierung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Praktisch endlose Spielzeit möglich</a:t>
            </a:r>
            <a:endParaRPr sz="1600"/>
          </a:p>
        </p:txBody>
      </p:sp>
      <p:pic>
        <p:nvPicPr>
          <p:cNvPr id="4857" name="Google Shape;4857;g29d0d2b7156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250" y="1134025"/>
            <a:ext cx="1741000" cy="3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8" name="Google Shape;4858;g29d0d2b7156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03" y="1134037"/>
            <a:ext cx="1741000" cy="3436699"/>
          </a:xfrm>
          <a:prstGeom prst="rect">
            <a:avLst/>
          </a:prstGeom>
          <a:noFill/>
          <a:ln>
            <a:noFill/>
          </a:ln>
        </p:spPr>
      </p:pic>
      <p:sp>
        <p:nvSpPr>
          <p:cNvPr id="4859" name="Google Shape;4859;g29d0d2b7156_0_31"/>
          <p:cNvSpPr/>
          <p:nvPr/>
        </p:nvSpPr>
        <p:spPr>
          <a:xfrm>
            <a:off x="2514650" y="2779800"/>
            <a:ext cx="3717000" cy="69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3" name="Shape 4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" name="Google Shape;4864;g29d0d2b7156_0_36"/>
          <p:cNvSpPr txBox="1"/>
          <p:nvPr>
            <p:ph type="title"/>
          </p:nvPr>
        </p:nvSpPr>
        <p:spPr>
          <a:xfrm>
            <a:off x="720000" y="411297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Visual Design</a:t>
            </a:r>
            <a:endParaRPr sz="3900"/>
          </a:p>
        </p:txBody>
      </p:sp>
      <p:sp>
        <p:nvSpPr>
          <p:cNvPr id="4865" name="Google Shape;4865;g29d0d2b7156_0_36"/>
          <p:cNvSpPr txBox="1"/>
          <p:nvPr>
            <p:ph idx="1" type="body"/>
          </p:nvPr>
        </p:nvSpPr>
        <p:spPr>
          <a:xfrm>
            <a:off x="720000" y="1343975"/>
            <a:ext cx="7704000" cy="26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Simples Design​</a:t>
            </a:r>
            <a:endParaRPr sz="1600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Alle Informationen direkt ins Aussehen übernommen​</a:t>
            </a:r>
            <a:endParaRPr sz="1600">
              <a:highlight>
                <a:schemeClr val="lt1"/>
              </a:highlight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highlight>
                  <a:schemeClr val="lt1"/>
                </a:highlight>
              </a:rPr>
              <a:t>Bewegungsreichweite​</a:t>
            </a:r>
            <a:endParaRPr>
              <a:highlight>
                <a:schemeClr val="lt1"/>
              </a:highlight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highlight>
                  <a:schemeClr val="lt1"/>
                </a:highlight>
              </a:rPr>
              <a:t>Angreifbare Gegner​</a:t>
            </a:r>
            <a:endParaRPr>
              <a:highlight>
                <a:schemeClr val="lt1"/>
              </a:highlight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highlight>
                  <a:schemeClr val="lt1"/>
                </a:highlight>
              </a:rPr>
              <a:t>Hp​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descr="A screenshot of a video game&#10;&#10;Description automatically generated" id="4866" name="Google Shape;4866;g29d0d2b715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700" y="1154300"/>
            <a:ext cx="1636024" cy="34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7" name="Google Shape;4867;g29d0d2b7156_0_36"/>
          <p:cNvSpPr txBox="1"/>
          <p:nvPr/>
        </p:nvSpPr>
        <p:spPr>
          <a:xfrm>
            <a:off x="6105159" y="1255759"/>
            <a:ext cx="19974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 Alert Management System Workshop by Slidesgo">
  <a:themeElements>
    <a:clrScheme name="Simple Light">
      <a:dk1>
        <a:srgbClr val="FFFFFF"/>
      </a:dk1>
      <a:lt1>
        <a:srgbClr val="1E2024"/>
      </a:lt1>
      <a:dk2>
        <a:srgbClr val="383636"/>
      </a:dk2>
      <a:lt2>
        <a:srgbClr val="888686"/>
      </a:lt2>
      <a:accent1>
        <a:srgbClr val="E5DEDE"/>
      </a:accent1>
      <a:accent2>
        <a:srgbClr val="0036BF"/>
      </a:accent2>
      <a:accent3>
        <a:srgbClr val="1AC96D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