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9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6A0"/>
    <a:srgbClr val="BDC4C5"/>
    <a:srgbClr val="DFE5E6"/>
    <a:srgbClr val="DCBFDF"/>
    <a:srgbClr val="80BA24"/>
    <a:srgbClr val="FFFFFF"/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C5EAA-DD22-46CF-8DCE-1AD9395C0288}" v="91" dt="2023-10-24T15:48:33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/>
    <p:restoredTop sz="94551"/>
  </p:normalViewPr>
  <p:slideViewPr>
    <p:cSldViewPr showGuides="1">
      <p:cViewPr varScale="1">
        <p:scale>
          <a:sx n="158" d="100"/>
          <a:sy n="158" d="100"/>
        </p:scale>
        <p:origin x="504" y="150"/>
      </p:cViewPr>
      <p:guideLst>
        <p:guide orient="horz" pos="3884"/>
        <p:guide pos="272"/>
        <p:guide orient="horz" pos="935"/>
      </p:guideLst>
    </p:cSldViewPr>
  </p:slideViewPr>
  <p:outlineViewPr>
    <p:cViewPr>
      <p:scale>
        <a:sx n="33" d="100"/>
        <a:sy n="33" d="100"/>
      </p:scale>
      <p:origin x="0" y="-15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Gutjahr" userId="99419d084e7949e4" providerId="LiveId" clId="{FC0C5EAA-DD22-46CF-8DCE-1AD9395C0288}"/>
    <pc:docChg chg="undo custSel addSld delSld modSld modMainMaster">
      <pc:chgData name="Markus Gutjahr" userId="99419d084e7949e4" providerId="LiveId" clId="{FC0C5EAA-DD22-46CF-8DCE-1AD9395C0288}" dt="2023-10-25T18:46:40.517" v="963" actId="20577"/>
      <pc:docMkLst>
        <pc:docMk/>
      </pc:docMkLst>
      <pc:sldChg chg="modSp mod">
        <pc:chgData name="Markus Gutjahr" userId="99419d084e7949e4" providerId="LiveId" clId="{FC0C5EAA-DD22-46CF-8DCE-1AD9395C0288}" dt="2023-10-25T18:46:40.517" v="963" actId="20577"/>
        <pc:sldMkLst>
          <pc:docMk/>
          <pc:sldMk cId="3573479118" sldId="319"/>
        </pc:sldMkLst>
        <pc:spChg chg="mod">
          <ac:chgData name="Markus Gutjahr" userId="99419d084e7949e4" providerId="LiveId" clId="{FC0C5EAA-DD22-46CF-8DCE-1AD9395C0288}" dt="2023-10-24T15:18:42.564" v="19" actId="20577"/>
          <ac:spMkLst>
            <pc:docMk/>
            <pc:sldMk cId="3573479118" sldId="319"/>
            <ac:spMk id="2" creationId="{BB342FCE-915E-4033-B6CE-63006A0D0106}"/>
          </ac:spMkLst>
        </pc:spChg>
        <pc:spChg chg="mod">
          <ac:chgData name="Markus Gutjahr" userId="99419d084e7949e4" providerId="LiveId" clId="{FC0C5EAA-DD22-46CF-8DCE-1AD9395C0288}" dt="2023-10-25T18:46:40.517" v="963" actId="20577"/>
          <ac:spMkLst>
            <pc:docMk/>
            <pc:sldMk cId="3573479118" sldId="319"/>
            <ac:spMk id="3" creationId="{603BB7AB-235D-42BC-AF83-C11F249BB022}"/>
          </ac:spMkLst>
        </pc:spChg>
      </pc:sldChg>
      <pc:sldChg chg="del">
        <pc:chgData name="Markus Gutjahr" userId="99419d084e7949e4" providerId="LiveId" clId="{FC0C5EAA-DD22-46CF-8DCE-1AD9395C0288}" dt="2023-10-24T15:22:58.068" v="116" actId="47"/>
        <pc:sldMkLst>
          <pc:docMk/>
          <pc:sldMk cId="239780164" sldId="321"/>
        </pc:sldMkLst>
      </pc:sldChg>
      <pc:sldChg chg="addSp delSp modSp new mod">
        <pc:chgData name="Markus Gutjahr" userId="99419d084e7949e4" providerId="LiveId" clId="{FC0C5EAA-DD22-46CF-8DCE-1AD9395C0288}" dt="2023-10-24T15:22:54.747" v="115" actId="14100"/>
        <pc:sldMkLst>
          <pc:docMk/>
          <pc:sldMk cId="220184748" sldId="322"/>
        </pc:sldMkLst>
        <pc:spChg chg="del">
          <ac:chgData name="Markus Gutjahr" userId="99419d084e7949e4" providerId="LiveId" clId="{FC0C5EAA-DD22-46CF-8DCE-1AD9395C0288}" dt="2023-10-24T15:21:01.534" v="72"/>
          <ac:spMkLst>
            <pc:docMk/>
            <pc:sldMk cId="220184748" sldId="322"/>
            <ac:spMk id="2" creationId="{57D94ECC-0D85-4F57-E938-682E2919A9DC}"/>
          </ac:spMkLst>
        </pc:spChg>
        <pc:spChg chg="del">
          <ac:chgData name="Markus Gutjahr" userId="99419d084e7949e4" providerId="LiveId" clId="{FC0C5EAA-DD22-46CF-8DCE-1AD9395C0288}" dt="2023-10-24T15:22:03.070" v="94"/>
          <ac:spMkLst>
            <pc:docMk/>
            <pc:sldMk cId="220184748" sldId="322"/>
            <ac:spMk id="3" creationId="{11CD246E-A597-2514-1A3E-3FB908086591}"/>
          </ac:spMkLst>
        </pc:spChg>
        <pc:spChg chg="mod">
          <ac:chgData name="Markus Gutjahr" userId="99419d084e7949e4" providerId="LiveId" clId="{FC0C5EAA-DD22-46CF-8DCE-1AD9395C0288}" dt="2023-10-24T15:22:54.747" v="115" actId="14100"/>
          <ac:spMkLst>
            <pc:docMk/>
            <pc:sldMk cId="220184748" sldId="322"/>
            <ac:spMk id="4" creationId="{D57052F3-F088-2746-23D5-27A05895378E}"/>
          </ac:spMkLst>
        </pc:spChg>
        <pc:spChg chg="add del mod">
          <ac:chgData name="Markus Gutjahr" userId="99419d084e7949e4" providerId="LiveId" clId="{FC0C5EAA-DD22-46CF-8DCE-1AD9395C0288}" dt="2023-10-24T15:21:47.003" v="90"/>
          <ac:spMkLst>
            <pc:docMk/>
            <pc:sldMk cId="220184748" sldId="322"/>
            <ac:spMk id="7" creationId="{91C82969-EDDB-5831-97AF-C5D304A5596E}"/>
          </ac:spMkLst>
        </pc:spChg>
        <pc:spChg chg="add del mod">
          <ac:chgData name="Markus Gutjahr" userId="99419d084e7949e4" providerId="LiveId" clId="{FC0C5EAA-DD22-46CF-8DCE-1AD9395C0288}" dt="2023-10-24T15:22:09.492" v="97" actId="478"/>
          <ac:spMkLst>
            <pc:docMk/>
            <pc:sldMk cId="220184748" sldId="322"/>
            <ac:spMk id="12" creationId="{E6E65EA1-D1FE-2B34-3332-C0416ECBF6A0}"/>
          </ac:spMkLst>
        </pc:spChg>
        <pc:picChg chg="add del mod">
          <ac:chgData name="Markus Gutjahr" userId="99419d084e7949e4" providerId="LiveId" clId="{FC0C5EAA-DD22-46CF-8DCE-1AD9395C0288}" dt="2023-10-24T15:21:38.989" v="89" actId="478"/>
          <ac:picMkLst>
            <pc:docMk/>
            <pc:sldMk cId="220184748" sldId="322"/>
            <ac:picMk id="6" creationId="{4C184521-3DC6-8A87-6BC7-FE548E64EF51}"/>
          </ac:picMkLst>
        </pc:picChg>
        <pc:picChg chg="add del mod">
          <ac:chgData name="Markus Gutjahr" userId="99419d084e7949e4" providerId="LiveId" clId="{FC0C5EAA-DD22-46CF-8DCE-1AD9395C0288}" dt="2023-10-24T15:22:07.308" v="96" actId="478"/>
          <ac:picMkLst>
            <pc:docMk/>
            <pc:sldMk cId="220184748" sldId="322"/>
            <ac:picMk id="9" creationId="{9BD4F7EB-622C-E094-E25E-793268BCC13B}"/>
          </ac:picMkLst>
        </pc:picChg>
        <pc:picChg chg="add mod">
          <ac:chgData name="Markus Gutjahr" userId="99419d084e7949e4" providerId="LiveId" clId="{FC0C5EAA-DD22-46CF-8DCE-1AD9395C0288}" dt="2023-10-24T15:22:32.315" v="110" actId="1076"/>
          <ac:picMkLst>
            <pc:docMk/>
            <pc:sldMk cId="220184748" sldId="322"/>
            <ac:picMk id="11" creationId="{6B841601-0199-2B89-0747-3E8F90147C40}"/>
          </ac:picMkLst>
        </pc:picChg>
      </pc:sldChg>
      <pc:sldChg chg="addSp delSp modSp new mod modClrScheme chgLayout">
        <pc:chgData name="Markus Gutjahr" userId="99419d084e7949e4" providerId="LiveId" clId="{FC0C5EAA-DD22-46CF-8DCE-1AD9395C0288}" dt="2023-10-24T15:24:34.035" v="147" actId="14100"/>
        <pc:sldMkLst>
          <pc:docMk/>
          <pc:sldMk cId="2444245070" sldId="323"/>
        </pc:sldMkLst>
        <pc:spChg chg="add del mod ord">
          <ac:chgData name="Markus Gutjahr" userId="99419d084e7949e4" providerId="LiveId" clId="{FC0C5EAA-DD22-46CF-8DCE-1AD9395C0288}" dt="2023-10-24T15:24:03.120" v="122" actId="700"/>
          <ac:spMkLst>
            <pc:docMk/>
            <pc:sldMk cId="2444245070" sldId="323"/>
            <ac:spMk id="2" creationId="{4E0B0AD3-683E-9C3B-A0FA-5D6F307BED84}"/>
          </ac:spMkLst>
        </pc:spChg>
        <pc:spChg chg="del mod ord">
          <ac:chgData name="Markus Gutjahr" userId="99419d084e7949e4" providerId="LiveId" clId="{FC0C5EAA-DD22-46CF-8DCE-1AD9395C0288}" dt="2023-10-24T15:24:03.120" v="122" actId="700"/>
          <ac:spMkLst>
            <pc:docMk/>
            <pc:sldMk cId="2444245070" sldId="323"/>
            <ac:spMk id="3" creationId="{61B3FFC4-79B8-4950-5C5B-2C8EE53E56B5}"/>
          </ac:spMkLst>
        </pc:spChg>
        <pc:spChg chg="del">
          <ac:chgData name="Markus Gutjahr" userId="99419d084e7949e4" providerId="LiveId" clId="{FC0C5EAA-DD22-46CF-8DCE-1AD9395C0288}" dt="2023-10-24T15:24:03.120" v="122" actId="700"/>
          <ac:spMkLst>
            <pc:docMk/>
            <pc:sldMk cId="2444245070" sldId="323"/>
            <ac:spMk id="4" creationId="{E4EDFFFC-8AAD-C164-B99C-DC71009076BC}"/>
          </ac:spMkLst>
        </pc:spChg>
        <pc:spChg chg="add mod ord">
          <ac:chgData name="Markus Gutjahr" userId="99419d084e7949e4" providerId="LiveId" clId="{FC0C5EAA-DD22-46CF-8DCE-1AD9395C0288}" dt="2023-10-24T15:24:10.409" v="134" actId="20577"/>
          <ac:spMkLst>
            <pc:docMk/>
            <pc:sldMk cId="2444245070" sldId="323"/>
            <ac:spMk id="7" creationId="{AB397377-5FB6-E9AA-A226-7DD2229ABAB2}"/>
          </ac:spMkLst>
        </pc:spChg>
        <pc:spChg chg="add del mod ord">
          <ac:chgData name="Markus Gutjahr" userId="99419d084e7949e4" providerId="LiveId" clId="{FC0C5EAA-DD22-46CF-8DCE-1AD9395C0288}" dt="2023-10-24T15:24:16.919" v="137" actId="478"/>
          <ac:spMkLst>
            <pc:docMk/>
            <pc:sldMk cId="2444245070" sldId="323"/>
            <ac:spMk id="8" creationId="{9BA8223E-526D-0633-B659-359225C32CCA}"/>
          </ac:spMkLst>
        </pc:spChg>
        <pc:spChg chg="add del mod ord">
          <ac:chgData name="Markus Gutjahr" userId="99419d084e7949e4" providerId="LiveId" clId="{FC0C5EAA-DD22-46CF-8DCE-1AD9395C0288}" dt="2023-10-24T15:24:13.563" v="135"/>
          <ac:spMkLst>
            <pc:docMk/>
            <pc:sldMk cId="2444245070" sldId="323"/>
            <ac:spMk id="9" creationId="{CEF18BA4-D38D-446F-C534-AC0585A2E3BF}"/>
          </ac:spMkLst>
        </pc:spChg>
        <pc:picChg chg="add del mod">
          <ac:chgData name="Markus Gutjahr" userId="99419d084e7949e4" providerId="LiveId" clId="{FC0C5EAA-DD22-46CF-8DCE-1AD9395C0288}" dt="2023-10-24T15:23:56.092" v="121"/>
          <ac:picMkLst>
            <pc:docMk/>
            <pc:sldMk cId="2444245070" sldId="323"/>
            <ac:picMk id="6" creationId="{67958560-A77C-84CB-D977-7C22B4FB2EC0}"/>
          </ac:picMkLst>
        </pc:picChg>
        <pc:picChg chg="add mod">
          <ac:chgData name="Markus Gutjahr" userId="99419d084e7949e4" providerId="LiveId" clId="{FC0C5EAA-DD22-46CF-8DCE-1AD9395C0288}" dt="2023-10-24T15:24:29.875" v="145" actId="14100"/>
          <ac:picMkLst>
            <pc:docMk/>
            <pc:sldMk cId="2444245070" sldId="323"/>
            <ac:picMk id="11" creationId="{E2A5F6C3-91B7-AD51-814B-EA1B3AFCE3DB}"/>
          </ac:picMkLst>
        </pc:picChg>
        <pc:picChg chg="add mod">
          <ac:chgData name="Markus Gutjahr" userId="99419d084e7949e4" providerId="LiveId" clId="{FC0C5EAA-DD22-46CF-8DCE-1AD9395C0288}" dt="2023-10-24T15:24:34.035" v="147" actId="14100"/>
          <ac:picMkLst>
            <pc:docMk/>
            <pc:sldMk cId="2444245070" sldId="323"/>
            <ac:picMk id="13" creationId="{3F077F08-91A3-62F8-93C3-00DF44EBE987}"/>
          </ac:picMkLst>
        </pc:picChg>
      </pc:sldChg>
      <pc:sldChg chg="addSp delSp modSp add mod">
        <pc:chgData name="Markus Gutjahr" userId="99419d084e7949e4" providerId="LiveId" clId="{FC0C5EAA-DD22-46CF-8DCE-1AD9395C0288}" dt="2023-10-24T15:30:43.427" v="229" actId="20577"/>
        <pc:sldMkLst>
          <pc:docMk/>
          <pc:sldMk cId="369594107" sldId="324"/>
        </pc:sldMkLst>
        <pc:spChg chg="add del mod">
          <ac:chgData name="Markus Gutjahr" userId="99419d084e7949e4" providerId="LiveId" clId="{FC0C5EAA-DD22-46CF-8DCE-1AD9395C0288}" dt="2023-10-24T15:28:57.169" v="172" actId="478"/>
          <ac:spMkLst>
            <pc:docMk/>
            <pc:sldMk cId="369594107" sldId="324"/>
            <ac:spMk id="4" creationId="{2EC8F726-851C-4F2B-304A-C9DE81954DE0}"/>
          </ac:spMkLst>
        </pc:spChg>
        <pc:spChg chg="mod">
          <ac:chgData name="Markus Gutjahr" userId="99419d084e7949e4" providerId="LiveId" clId="{FC0C5EAA-DD22-46CF-8DCE-1AD9395C0288}" dt="2023-10-24T15:30:43.427" v="229" actId="20577"/>
          <ac:spMkLst>
            <pc:docMk/>
            <pc:sldMk cId="369594107" sldId="324"/>
            <ac:spMk id="7" creationId="{AB397377-5FB6-E9AA-A226-7DD2229ABAB2}"/>
          </ac:spMkLst>
        </pc:spChg>
        <pc:picChg chg="add mod">
          <ac:chgData name="Markus Gutjahr" userId="99419d084e7949e4" providerId="LiveId" clId="{FC0C5EAA-DD22-46CF-8DCE-1AD9395C0288}" dt="2023-10-24T15:29:52.728" v="188" actId="1076"/>
          <ac:picMkLst>
            <pc:docMk/>
            <pc:sldMk cId="369594107" sldId="324"/>
            <ac:picMk id="3" creationId="{A738085D-2161-207B-F54F-7BEAD6CFA5FD}"/>
          </ac:picMkLst>
        </pc:picChg>
        <pc:picChg chg="add mod">
          <ac:chgData name="Markus Gutjahr" userId="99419d084e7949e4" providerId="LiveId" clId="{FC0C5EAA-DD22-46CF-8DCE-1AD9395C0288}" dt="2023-10-24T15:29:57.062" v="191" actId="1076"/>
          <ac:picMkLst>
            <pc:docMk/>
            <pc:sldMk cId="369594107" sldId="324"/>
            <ac:picMk id="6" creationId="{07193496-E695-EA53-662C-70D1642ED46A}"/>
          </ac:picMkLst>
        </pc:picChg>
        <pc:picChg chg="add mod">
          <ac:chgData name="Markus Gutjahr" userId="99419d084e7949e4" providerId="LiveId" clId="{FC0C5EAA-DD22-46CF-8DCE-1AD9395C0288}" dt="2023-10-24T15:30:09.402" v="197" actId="1076"/>
          <ac:picMkLst>
            <pc:docMk/>
            <pc:sldMk cId="369594107" sldId="324"/>
            <ac:picMk id="9" creationId="{06E6181B-6500-665C-AB2C-25389A220842}"/>
          </ac:picMkLst>
        </pc:picChg>
        <pc:picChg chg="del">
          <ac:chgData name="Markus Gutjahr" userId="99419d084e7949e4" providerId="LiveId" clId="{FC0C5EAA-DD22-46CF-8DCE-1AD9395C0288}" dt="2023-10-24T15:28:42.748" v="169" actId="478"/>
          <ac:picMkLst>
            <pc:docMk/>
            <pc:sldMk cId="369594107" sldId="324"/>
            <ac:picMk id="11" creationId="{E2A5F6C3-91B7-AD51-814B-EA1B3AFCE3DB}"/>
          </ac:picMkLst>
        </pc:picChg>
        <pc:picChg chg="del">
          <ac:chgData name="Markus Gutjahr" userId="99419d084e7949e4" providerId="LiveId" clId="{FC0C5EAA-DD22-46CF-8DCE-1AD9395C0288}" dt="2023-10-24T15:28:58.629" v="173" actId="478"/>
          <ac:picMkLst>
            <pc:docMk/>
            <pc:sldMk cId="369594107" sldId="324"/>
            <ac:picMk id="13" creationId="{3F077F08-91A3-62F8-93C3-00DF44EBE987}"/>
          </ac:picMkLst>
        </pc:picChg>
      </pc:sldChg>
      <pc:sldChg chg="addSp delSp modSp new del mod">
        <pc:chgData name="Markus Gutjahr" userId="99419d084e7949e4" providerId="LiveId" clId="{FC0C5EAA-DD22-46CF-8DCE-1AD9395C0288}" dt="2023-10-24T15:28:03.645" v="164" actId="47"/>
        <pc:sldMkLst>
          <pc:docMk/>
          <pc:sldMk cId="919139301" sldId="324"/>
        </pc:sldMkLst>
        <pc:spChg chg="del">
          <ac:chgData name="Markus Gutjahr" userId="99419d084e7949e4" providerId="LiveId" clId="{FC0C5EAA-DD22-46CF-8DCE-1AD9395C0288}" dt="2023-10-24T15:27:41.324" v="150" actId="478"/>
          <ac:spMkLst>
            <pc:docMk/>
            <pc:sldMk cId="919139301" sldId="324"/>
            <ac:spMk id="2" creationId="{2DD180F9-F6FD-8497-DC60-A27AE82CF7F9}"/>
          </ac:spMkLst>
        </pc:spChg>
        <pc:spChg chg="del">
          <ac:chgData name="Markus Gutjahr" userId="99419d084e7949e4" providerId="LiveId" clId="{FC0C5EAA-DD22-46CF-8DCE-1AD9395C0288}" dt="2023-10-24T15:27:39.895" v="149" actId="478"/>
          <ac:spMkLst>
            <pc:docMk/>
            <pc:sldMk cId="919139301" sldId="324"/>
            <ac:spMk id="3" creationId="{F52F8453-48A6-71AE-74E9-87566A86FF65}"/>
          </ac:spMkLst>
        </pc:spChg>
        <pc:picChg chg="add del mod">
          <ac:chgData name="Markus Gutjahr" userId="99419d084e7949e4" providerId="LiveId" clId="{FC0C5EAA-DD22-46CF-8DCE-1AD9395C0288}" dt="2023-10-24T15:28:01.895" v="162" actId="478"/>
          <ac:picMkLst>
            <pc:docMk/>
            <pc:sldMk cId="919139301" sldId="324"/>
            <ac:picMk id="7" creationId="{1CAF535A-8036-21E1-DF3F-1F386C623EB5}"/>
          </ac:picMkLst>
        </pc:picChg>
        <pc:picChg chg="add del mod">
          <ac:chgData name="Markus Gutjahr" userId="99419d084e7949e4" providerId="LiveId" clId="{FC0C5EAA-DD22-46CF-8DCE-1AD9395C0288}" dt="2023-10-24T15:28:02.384" v="163" actId="478"/>
          <ac:picMkLst>
            <pc:docMk/>
            <pc:sldMk cId="919139301" sldId="324"/>
            <ac:picMk id="9" creationId="{14920EBE-DE39-0E46-477A-3054FD3AADD6}"/>
          </ac:picMkLst>
        </pc:picChg>
      </pc:sldChg>
      <pc:sldChg chg="addSp delSp modSp new mod">
        <pc:chgData name="Markus Gutjahr" userId="99419d084e7949e4" providerId="LiveId" clId="{FC0C5EAA-DD22-46CF-8DCE-1AD9395C0288}" dt="2023-10-24T15:32:38.225" v="289" actId="1076"/>
        <pc:sldMkLst>
          <pc:docMk/>
          <pc:sldMk cId="484674108" sldId="325"/>
        </pc:sldMkLst>
        <pc:spChg chg="del">
          <ac:chgData name="Markus Gutjahr" userId="99419d084e7949e4" providerId="LiveId" clId="{FC0C5EAA-DD22-46CF-8DCE-1AD9395C0288}" dt="2023-10-24T15:31:17.470" v="232" actId="478"/>
          <ac:spMkLst>
            <pc:docMk/>
            <pc:sldMk cId="484674108" sldId="325"/>
            <ac:spMk id="2" creationId="{8737DA78-B0A7-46C1-9248-A7DE6850D3CF}"/>
          </ac:spMkLst>
        </pc:spChg>
        <pc:spChg chg="del">
          <ac:chgData name="Markus Gutjahr" userId="99419d084e7949e4" providerId="LiveId" clId="{FC0C5EAA-DD22-46CF-8DCE-1AD9395C0288}" dt="2023-10-24T15:31:16.817" v="231" actId="478"/>
          <ac:spMkLst>
            <pc:docMk/>
            <pc:sldMk cId="484674108" sldId="325"/>
            <ac:spMk id="3" creationId="{43BE869D-DCC4-C0F8-2749-F7A56FE3286E}"/>
          </ac:spMkLst>
        </pc:spChg>
        <pc:spChg chg="mod">
          <ac:chgData name="Markus Gutjahr" userId="99419d084e7949e4" providerId="LiveId" clId="{FC0C5EAA-DD22-46CF-8DCE-1AD9395C0288}" dt="2023-10-24T15:31:33.981" v="256" actId="20577"/>
          <ac:spMkLst>
            <pc:docMk/>
            <pc:sldMk cId="484674108" sldId="325"/>
            <ac:spMk id="4" creationId="{13F1E1C0-7B76-118A-75AD-2681E04A4472}"/>
          </ac:spMkLst>
        </pc:spChg>
        <pc:picChg chg="add mod">
          <ac:chgData name="Markus Gutjahr" userId="99419d084e7949e4" providerId="LiveId" clId="{FC0C5EAA-DD22-46CF-8DCE-1AD9395C0288}" dt="2023-10-24T15:32:26.120" v="283" actId="1076"/>
          <ac:picMkLst>
            <pc:docMk/>
            <pc:sldMk cId="484674108" sldId="325"/>
            <ac:picMk id="7" creationId="{FE44535D-C653-E2FF-98FB-1752C008BBF9}"/>
          </ac:picMkLst>
        </pc:picChg>
        <pc:picChg chg="add mod">
          <ac:chgData name="Markus Gutjahr" userId="99419d084e7949e4" providerId="LiveId" clId="{FC0C5EAA-DD22-46CF-8DCE-1AD9395C0288}" dt="2023-10-24T15:32:38.225" v="289" actId="1076"/>
          <ac:picMkLst>
            <pc:docMk/>
            <pc:sldMk cId="484674108" sldId="325"/>
            <ac:picMk id="9" creationId="{6E7290E3-9773-6E60-002C-B98540EE345F}"/>
          </ac:picMkLst>
        </pc:picChg>
        <pc:picChg chg="add mod">
          <ac:chgData name="Markus Gutjahr" userId="99419d084e7949e4" providerId="LiveId" clId="{FC0C5EAA-DD22-46CF-8DCE-1AD9395C0288}" dt="2023-10-24T15:32:34.111" v="288" actId="1076"/>
          <ac:picMkLst>
            <pc:docMk/>
            <pc:sldMk cId="484674108" sldId="325"/>
            <ac:picMk id="11" creationId="{66B5FB04-76D9-8B9E-5EFA-67A368952F8A}"/>
          </ac:picMkLst>
        </pc:picChg>
      </pc:sldChg>
      <pc:sldChg chg="addSp delSp modSp new mod">
        <pc:chgData name="Markus Gutjahr" userId="99419d084e7949e4" providerId="LiveId" clId="{FC0C5EAA-DD22-46CF-8DCE-1AD9395C0288}" dt="2023-10-24T15:33:44.928" v="333" actId="14100"/>
        <pc:sldMkLst>
          <pc:docMk/>
          <pc:sldMk cId="3295498184" sldId="326"/>
        </pc:sldMkLst>
        <pc:spChg chg="del">
          <ac:chgData name="Markus Gutjahr" userId="99419d084e7949e4" providerId="LiveId" clId="{FC0C5EAA-DD22-46CF-8DCE-1AD9395C0288}" dt="2023-10-24T15:32:44.278" v="292" actId="478"/>
          <ac:spMkLst>
            <pc:docMk/>
            <pc:sldMk cId="3295498184" sldId="326"/>
            <ac:spMk id="2" creationId="{9562DF7E-DD0F-03B5-9243-2189D7088CA3}"/>
          </ac:spMkLst>
        </pc:spChg>
        <pc:spChg chg="del">
          <ac:chgData name="Markus Gutjahr" userId="99419d084e7949e4" providerId="LiveId" clId="{FC0C5EAA-DD22-46CF-8DCE-1AD9395C0288}" dt="2023-10-24T15:32:43.773" v="291" actId="478"/>
          <ac:spMkLst>
            <pc:docMk/>
            <pc:sldMk cId="3295498184" sldId="326"/>
            <ac:spMk id="3" creationId="{A344057A-6588-252D-550F-A230F9FC8F5B}"/>
          </ac:spMkLst>
        </pc:spChg>
        <pc:spChg chg="mod">
          <ac:chgData name="Markus Gutjahr" userId="99419d084e7949e4" providerId="LiveId" clId="{FC0C5EAA-DD22-46CF-8DCE-1AD9395C0288}" dt="2023-10-24T15:33:38.941" v="330" actId="14100"/>
          <ac:spMkLst>
            <pc:docMk/>
            <pc:sldMk cId="3295498184" sldId="326"/>
            <ac:spMk id="4" creationId="{9FE4A842-FDE8-8251-22FE-B6246800E057}"/>
          </ac:spMkLst>
        </pc:spChg>
        <pc:picChg chg="add mod">
          <ac:chgData name="Markus Gutjahr" userId="99419d084e7949e4" providerId="LiveId" clId="{FC0C5EAA-DD22-46CF-8DCE-1AD9395C0288}" dt="2023-10-24T15:33:44.928" v="333" actId="14100"/>
          <ac:picMkLst>
            <pc:docMk/>
            <pc:sldMk cId="3295498184" sldId="326"/>
            <ac:picMk id="7" creationId="{52E553AC-277A-933D-211C-C78FE8AE6293}"/>
          </ac:picMkLst>
        </pc:picChg>
      </pc:sldChg>
      <pc:sldChg chg="addSp delSp modSp new mod">
        <pc:chgData name="Markus Gutjahr" userId="99419d084e7949e4" providerId="LiveId" clId="{FC0C5EAA-DD22-46CF-8DCE-1AD9395C0288}" dt="2023-10-24T15:41:10.654" v="717" actId="14861"/>
        <pc:sldMkLst>
          <pc:docMk/>
          <pc:sldMk cId="2612274" sldId="327"/>
        </pc:sldMkLst>
        <pc:spChg chg="del">
          <ac:chgData name="Markus Gutjahr" userId="99419d084e7949e4" providerId="LiveId" clId="{FC0C5EAA-DD22-46CF-8DCE-1AD9395C0288}" dt="2023-10-24T15:34:17.152" v="336" actId="478"/>
          <ac:spMkLst>
            <pc:docMk/>
            <pc:sldMk cId="2612274" sldId="327"/>
            <ac:spMk id="2" creationId="{4118CA92-D0E6-311C-B4CC-C3CE4AA5E672}"/>
          </ac:spMkLst>
        </pc:spChg>
        <pc:spChg chg="del">
          <ac:chgData name="Markus Gutjahr" userId="99419d084e7949e4" providerId="LiveId" clId="{FC0C5EAA-DD22-46CF-8DCE-1AD9395C0288}" dt="2023-10-24T15:34:16.608" v="335" actId="478"/>
          <ac:spMkLst>
            <pc:docMk/>
            <pc:sldMk cId="2612274" sldId="327"/>
            <ac:spMk id="3" creationId="{C612C715-D5E9-3BDD-35FD-AC6135BE2B05}"/>
          </ac:spMkLst>
        </pc:spChg>
        <pc:spChg chg="mod">
          <ac:chgData name="Markus Gutjahr" userId="99419d084e7949e4" providerId="LiveId" clId="{FC0C5EAA-DD22-46CF-8DCE-1AD9395C0288}" dt="2023-10-24T15:36:02.803" v="366" actId="14100"/>
          <ac:spMkLst>
            <pc:docMk/>
            <pc:sldMk cId="2612274" sldId="327"/>
            <ac:spMk id="4" creationId="{84960FF7-2498-755A-61EB-C705FA25E196}"/>
          </ac:spMkLst>
        </pc:spChg>
        <pc:spChg chg="add mod">
          <ac:chgData name="Markus Gutjahr" userId="99419d084e7949e4" providerId="LiveId" clId="{FC0C5EAA-DD22-46CF-8DCE-1AD9395C0288}" dt="2023-10-24T15:38:37.129" v="448" actId="1076"/>
          <ac:spMkLst>
            <pc:docMk/>
            <pc:sldMk cId="2612274" sldId="327"/>
            <ac:spMk id="14" creationId="{B88350C6-497E-E6B4-93A4-684EBAD66618}"/>
          </ac:spMkLst>
        </pc:spChg>
        <pc:picChg chg="add mod ord">
          <ac:chgData name="Markus Gutjahr" userId="99419d084e7949e4" providerId="LiveId" clId="{FC0C5EAA-DD22-46CF-8DCE-1AD9395C0288}" dt="2023-10-24T15:36:47.122" v="393" actId="166"/>
          <ac:picMkLst>
            <pc:docMk/>
            <pc:sldMk cId="2612274" sldId="327"/>
            <ac:picMk id="7" creationId="{32F5E967-3268-6205-5BF3-279EDFC69EEF}"/>
          </ac:picMkLst>
        </pc:picChg>
        <pc:picChg chg="add mod">
          <ac:chgData name="Markus Gutjahr" userId="99419d084e7949e4" providerId="LiveId" clId="{FC0C5EAA-DD22-46CF-8DCE-1AD9395C0288}" dt="2023-10-24T15:36:42.088" v="391" actId="14100"/>
          <ac:picMkLst>
            <pc:docMk/>
            <pc:sldMk cId="2612274" sldId="327"/>
            <ac:picMk id="9" creationId="{5A287267-780B-D28F-0524-C0E9ADBB1216}"/>
          </ac:picMkLst>
        </pc:picChg>
        <pc:picChg chg="add mod">
          <ac:chgData name="Markus Gutjahr" userId="99419d084e7949e4" providerId="LiveId" clId="{FC0C5EAA-DD22-46CF-8DCE-1AD9395C0288}" dt="2023-10-24T15:37:00.448" v="401" actId="1076"/>
          <ac:picMkLst>
            <pc:docMk/>
            <pc:sldMk cId="2612274" sldId="327"/>
            <ac:picMk id="11" creationId="{F285A1CB-6554-851F-D7D3-61B1AABC272E}"/>
          </ac:picMkLst>
        </pc:picChg>
        <pc:picChg chg="add mod">
          <ac:chgData name="Markus Gutjahr" userId="99419d084e7949e4" providerId="LiveId" clId="{FC0C5EAA-DD22-46CF-8DCE-1AD9395C0288}" dt="2023-10-24T15:36:52.051" v="396" actId="1076"/>
          <ac:picMkLst>
            <pc:docMk/>
            <pc:sldMk cId="2612274" sldId="327"/>
            <ac:picMk id="13" creationId="{41087116-FCB7-B9B6-2B23-8C7E587A204A}"/>
          </ac:picMkLst>
        </pc:picChg>
        <pc:cxnChg chg="add mod">
          <ac:chgData name="Markus Gutjahr" userId="99419d084e7949e4" providerId="LiveId" clId="{FC0C5EAA-DD22-46CF-8DCE-1AD9395C0288}" dt="2023-10-24T15:41:10.654" v="717" actId="14861"/>
          <ac:cxnSpMkLst>
            <pc:docMk/>
            <pc:sldMk cId="2612274" sldId="327"/>
            <ac:cxnSpMk id="16" creationId="{11277413-A1AD-B78E-9828-DB07557A6A4E}"/>
          </ac:cxnSpMkLst>
        </pc:cxnChg>
        <pc:cxnChg chg="add mod">
          <ac:chgData name="Markus Gutjahr" userId="99419d084e7949e4" providerId="LiveId" clId="{FC0C5EAA-DD22-46CF-8DCE-1AD9395C0288}" dt="2023-10-24T15:40:09.405" v="478" actId="1582"/>
          <ac:cxnSpMkLst>
            <pc:docMk/>
            <pc:sldMk cId="2612274" sldId="327"/>
            <ac:cxnSpMk id="18" creationId="{0B71C6E9-19AB-AB9A-F25E-9DB1FA06CA2C}"/>
          </ac:cxnSpMkLst>
        </pc:cxnChg>
        <pc:cxnChg chg="add mod">
          <ac:chgData name="Markus Gutjahr" userId="99419d084e7949e4" providerId="LiveId" clId="{FC0C5EAA-DD22-46CF-8DCE-1AD9395C0288}" dt="2023-10-24T15:40:13.582" v="479" actId="1582"/>
          <ac:cxnSpMkLst>
            <pc:docMk/>
            <pc:sldMk cId="2612274" sldId="327"/>
            <ac:cxnSpMk id="20" creationId="{2FBA71FB-0739-BD9F-E569-61587384729D}"/>
          </ac:cxnSpMkLst>
        </pc:cxnChg>
      </pc:sldChg>
      <pc:sldChg chg="addSp delSp modSp new mod">
        <pc:chgData name="Markus Gutjahr" userId="99419d084e7949e4" providerId="LiveId" clId="{FC0C5EAA-DD22-46CF-8DCE-1AD9395C0288}" dt="2023-10-24T15:42:03.916" v="754" actId="20577"/>
        <pc:sldMkLst>
          <pc:docMk/>
          <pc:sldMk cId="2924018609" sldId="328"/>
        </pc:sldMkLst>
        <pc:spChg chg="del">
          <ac:chgData name="Markus Gutjahr" userId="99419d084e7949e4" providerId="LiveId" clId="{FC0C5EAA-DD22-46CF-8DCE-1AD9395C0288}" dt="2023-10-24T15:37:12.513" v="404" actId="478"/>
          <ac:spMkLst>
            <pc:docMk/>
            <pc:sldMk cId="2924018609" sldId="328"/>
            <ac:spMk id="2" creationId="{4A3C922F-1E1A-A5CF-5D72-CA98546FA06E}"/>
          </ac:spMkLst>
        </pc:spChg>
        <pc:spChg chg="del">
          <ac:chgData name="Markus Gutjahr" userId="99419d084e7949e4" providerId="LiveId" clId="{FC0C5EAA-DD22-46CF-8DCE-1AD9395C0288}" dt="2023-10-24T15:37:11.347" v="403" actId="478"/>
          <ac:spMkLst>
            <pc:docMk/>
            <pc:sldMk cId="2924018609" sldId="328"/>
            <ac:spMk id="3" creationId="{7723FAC0-14BC-3C86-592B-2021E5FB9295}"/>
          </ac:spMkLst>
        </pc:spChg>
        <pc:spChg chg="mod">
          <ac:chgData name="Markus Gutjahr" userId="99419d084e7949e4" providerId="LiveId" clId="{FC0C5EAA-DD22-46CF-8DCE-1AD9395C0288}" dt="2023-10-24T15:42:03.916" v="754" actId="20577"/>
          <ac:spMkLst>
            <pc:docMk/>
            <pc:sldMk cId="2924018609" sldId="328"/>
            <ac:spMk id="4" creationId="{77B0F72D-7807-92E7-5A2D-CD019A08EBED}"/>
          </ac:spMkLst>
        </pc:spChg>
        <pc:picChg chg="add mod">
          <ac:chgData name="Markus Gutjahr" userId="99419d084e7949e4" providerId="LiveId" clId="{FC0C5EAA-DD22-46CF-8DCE-1AD9395C0288}" dt="2023-10-24T15:37:23.342" v="409" actId="1076"/>
          <ac:picMkLst>
            <pc:docMk/>
            <pc:sldMk cId="2924018609" sldId="328"/>
            <ac:picMk id="7" creationId="{B0BB0724-FC2E-197D-C6FA-00714BE90BB8}"/>
          </ac:picMkLst>
        </pc:picChg>
        <pc:picChg chg="add mod">
          <ac:chgData name="Markus Gutjahr" userId="99419d084e7949e4" providerId="LiveId" clId="{FC0C5EAA-DD22-46CF-8DCE-1AD9395C0288}" dt="2023-10-24T15:37:59.505" v="421" actId="1076"/>
          <ac:picMkLst>
            <pc:docMk/>
            <pc:sldMk cId="2924018609" sldId="328"/>
            <ac:picMk id="9" creationId="{20DDB54B-1932-08D4-1C79-490A776251A1}"/>
          </ac:picMkLst>
        </pc:picChg>
        <pc:picChg chg="add mod">
          <ac:chgData name="Markus Gutjahr" userId="99419d084e7949e4" providerId="LiveId" clId="{FC0C5EAA-DD22-46CF-8DCE-1AD9395C0288}" dt="2023-10-24T15:38:02.761" v="422" actId="1076"/>
          <ac:picMkLst>
            <pc:docMk/>
            <pc:sldMk cId="2924018609" sldId="328"/>
            <ac:picMk id="11" creationId="{EC9213B0-F811-6F2A-85F2-67B11B6FF5B3}"/>
          </ac:picMkLst>
        </pc:picChg>
      </pc:sldChg>
      <pc:sldChg chg="addSp delSp modSp new mod">
        <pc:chgData name="Markus Gutjahr" userId="99419d084e7949e4" providerId="LiveId" clId="{FC0C5EAA-DD22-46CF-8DCE-1AD9395C0288}" dt="2023-10-24T15:45:32.190" v="844"/>
        <pc:sldMkLst>
          <pc:docMk/>
          <pc:sldMk cId="822502892" sldId="329"/>
        </pc:sldMkLst>
        <pc:spChg chg="del">
          <ac:chgData name="Markus Gutjahr" userId="99419d084e7949e4" providerId="LiveId" clId="{FC0C5EAA-DD22-46CF-8DCE-1AD9395C0288}" dt="2023-10-24T15:43:12.896" v="757" actId="478"/>
          <ac:spMkLst>
            <pc:docMk/>
            <pc:sldMk cId="822502892" sldId="329"/>
            <ac:spMk id="2" creationId="{5C5DA6F0-2E24-F0B6-EEB5-F00205C991EE}"/>
          </ac:spMkLst>
        </pc:spChg>
        <pc:spChg chg="del">
          <ac:chgData name="Markus Gutjahr" userId="99419d084e7949e4" providerId="LiveId" clId="{FC0C5EAA-DD22-46CF-8DCE-1AD9395C0288}" dt="2023-10-24T15:43:12.289" v="756" actId="478"/>
          <ac:spMkLst>
            <pc:docMk/>
            <pc:sldMk cId="822502892" sldId="329"/>
            <ac:spMk id="3" creationId="{C1D661A0-C9F3-A7F1-E2A5-4E320B7A84A5}"/>
          </ac:spMkLst>
        </pc:spChg>
        <pc:spChg chg="mod">
          <ac:chgData name="Markus Gutjahr" userId="99419d084e7949e4" providerId="LiveId" clId="{FC0C5EAA-DD22-46CF-8DCE-1AD9395C0288}" dt="2023-10-24T15:44:09.331" v="783" actId="20577"/>
          <ac:spMkLst>
            <pc:docMk/>
            <pc:sldMk cId="822502892" sldId="329"/>
            <ac:spMk id="4" creationId="{E2D0EB47-D579-6CF6-84A8-B091A3462B7C}"/>
          </ac:spMkLst>
        </pc:spChg>
        <pc:spChg chg="add mod">
          <ac:chgData name="Markus Gutjahr" userId="99419d084e7949e4" providerId="LiveId" clId="{FC0C5EAA-DD22-46CF-8DCE-1AD9395C0288}" dt="2023-10-24T15:44:47.385" v="837" actId="1076"/>
          <ac:spMkLst>
            <pc:docMk/>
            <pc:sldMk cId="822502892" sldId="329"/>
            <ac:spMk id="12" creationId="{46FAFE95-78C7-EB4D-DAAC-EB2C4A298375}"/>
          </ac:spMkLst>
        </pc:spChg>
        <pc:grpChg chg="mod">
          <ac:chgData name="Markus Gutjahr" userId="99419d084e7949e4" providerId="LiveId" clId="{FC0C5EAA-DD22-46CF-8DCE-1AD9395C0288}" dt="2023-10-24T15:45:32.190" v="844"/>
          <ac:grpSpMkLst>
            <pc:docMk/>
            <pc:sldMk cId="822502892" sldId="329"/>
            <ac:grpSpMk id="18" creationId="{B4FCD878-3EAF-0CF6-4ECC-55BEA969755D}"/>
          </ac:grpSpMkLst>
        </pc:grpChg>
        <pc:picChg chg="add mod">
          <ac:chgData name="Markus Gutjahr" userId="99419d084e7949e4" providerId="LiveId" clId="{FC0C5EAA-DD22-46CF-8DCE-1AD9395C0288}" dt="2023-10-24T15:43:25.415" v="762" actId="1076"/>
          <ac:picMkLst>
            <pc:docMk/>
            <pc:sldMk cId="822502892" sldId="329"/>
            <ac:picMk id="7" creationId="{031D00E4-CD90-AF6D-CD8E-C0755BB2FDBB}"/>
          </ac:picMkLst>
        </pc:picChg>
        <pc:picChg chg="add mod">
          <ac:chgData name="Markus Gutjahr" userId="99419d084e7949e4" providerId="LiveId" clId="{FC0C5EAA-DD22-46CF-8DCE-1AD9395C0288}" dt="2023-10-24T15:43:41.004" v="765" actId="1076"/>
          <ac:picMkLst>
            <pc:docMk/>
            <pc:sldMk cId="822502892" sldId="329"/>
            <ac:picMk id="9" creationId="{3FA6A0E5-E947-705C-DBAA-FEFD84E9293F}"/>
          </ac:picMkLst>
        </pc:picChg>
        <pc:picChg chg="add mod">
          <ac:chgData name="Markus Gutjahr" userId="99419d084e7949e4" providerId="LiveId" clId="{FC0C5EAA-DD22-46CF-8DCE-1AD9395C0288}" dt="2023-10-24T15:43:49.867" v="770" actId="14100"/>
          <ac:picMkLst>
            <pc:docMk/>
            <pc:sldMk cId="822502892" sldId="329"/>
            <ac:picMk id="11" creationId="{8F840226-F873-1265-412A-B3F5D7AB7AE1}"/>
          </ac:picMkLst>
        </pc:picChg>
        <pc:inkChg chg="add">
          <ac:chgData name="Markus Gutjahr" userId="99419d084e7949e4" providerId="LiveId" clId="{FC0C5EAA-DD22-46CF-8DCE-1AD9395C0288}" dt="2023-10-24T15:45:02.488" v="838" actId="9405"/>
          <ac:inkMkLst>
            <pc:docMk/>
            <pc:sldMk cId="822502892" sldId="329"/>
            <ac:inkMk id="13" creationId="{854F05E4-DC0E-BE88-8223-7F3210BFC5C1}"/>
          </ac:inkMkLst>
        </pc:inkChg>
        <pc:inkChg chg="add del">
          <ac:chgData name="Markus Gutjahr" userId="99419d084e7949e4" providerId="LiveId" clId="{FC0C5EAA-DD22-46CF-8DCE-1AD9395C0288}" dt="2023-10-24T15:45:12.371" v="840" actId="9405"/>
          <ac:inkMkLst>
            <pc:docMk/>
            <pc:sldMk cId="822502892" sldId="329"/>
            <ac:inkMk id="14" creationId="{ABDF7A92-ECDB-B5AA-86A8-A9222690D97E}"/>
          </ac:inkMkLst>
        </pc:inkChg>
        <pc:inkChg chg="add">
          <ac:chgData name="Markus Gutjahr" userId="99419d084e7949e4" providerId="LiveId" clId="{FC0C5EAA-DD22-46CF-8DCE-1AD9395C0288}" dt="2023-10-24T15:45:14.830" v="841" actId="9405"/>
          <ac:inkMkLst>
            <pc:docMk/>
            <pc:sldMk cId="822502892" sldId="329"/>
            <ac:inkMk id="15" creationId="{2BA4CC34-40B7-5BE4-9E31-28F77F908855}"/>
          </ac:inkMkLst>
        </pc:inkChg>
        <pc:inkChg chg="add mod">
          <ac:chgData name="Markus Gutjahr" userId="99419d084e7949e4" providerId="LiveId" clId="{FC0C5EAA-DD22-46CF-8DCE-1AD9395C0288}" dt="2023-10-24T15:45:32.190" v="844"/>
          <ac:inkMkLst>
            <pc:docMk/>
            <pc:sldMk cId="822502892" sldId="329"/>
            <ac:inkMk id="16" creationId="{853A6B45-28C6-6D3A-1EF8-471E4DDE8D47}"/>
          </ac:inkMkLst>
        </pc:inkChg>
        <pc:inkChg chg="add mod">
          <ac:chgData name="Markus Gutjahr" userId="99419d084e7949e4" providerId="LiveId" clId="{FC0C5EAA-DD22-46CF-8DCE-1AD9395C0288}" dt="2023-10-24T15:45:32.190" v="844"/>
          <ac:inkMkLst>
            <pc:docMk/>
            <pc:sldMk cId="822502892" sldId="329"/>
            <ac:inkMk id="17" creationId="{AA26FBE9-BE95-2904-9B41-7B856BE0D908}"/>
          </ac:inkMkLst>
        </pc:inkChg>
      </pc:sldChg>
      <pc:sldChg chg="addSp delSp modSp new mod">
        <pc:chgData name="Markus Gutjahr" userId="99419d084e7949e4" providerId="LiveId" clId="{FC0C5EAA-DD22-46CF-8DCE-1AD9395C0288}" dt="2023-10-24T15:47:31.103" v="900" actId="1076"/>
        <pc:sldMkLst>
          <pc:docMk/>
          <pc:sldMk cId="3614874903" sldId="330"/>
        </pc:sldMkLst>
        <pc:spChg chg="del">
          <ac:chgData name="Markus Gutjahr" userId="99419d084e7949e4" providerId="LiveId" clId="{FC0C5EAA-DD22-46CF-8DCE-1AD9395C0288}" dt="2023-10-24T15:45:55.314" v="847" actId="478"/>
          <ac:spMkLst>
            <pc:docMk/>
            <pc:sldMk cId="3614874903" sldId="330"/>
            <ac:spMk id="2" creationId="{2B09C76B-D203-400B-9782-43903388B94D}"/>
          </ac:spMkLst>
        </pc:spChg>
        <pc:spChg chg="del">
          <ac:chgData name="Markus Gutjahr" userId="99419d084e7949e4" providerId="LiveId" clId="{FC0C5EAA-DD22-46CF-8DCE-1AD9395C0288}" dt="2023-10-24T15:45:54.510" v="846" actId="478"/>
          <ac:spMkLst>
            <pc:docMk/>
            <pc:sldMk cId="3614874903" sldId="330"/>
            <ac:spMk id="3" creationId="{58E877B6-5F78-D254-B0C9-CCF5DD83C322}"/>
          </ac:spMkLst>
        </pc:spChg>
        <pc:spChg chg="mod">
          <ac:chgData name="Markus Gutjahr" userId="99419d084e7949e4" providerId="LiveId" clId="{FC0C5EAA-DD22-46CF-8DCE-1AD9395C0288}" dt="2023-10-24T15:46:32.282" v="875" actId="20577"/>
          <ac:spMkLst>
            <pc:docMk/>
            <pc:sldMk cId="3614874903" sldId="330"/>
            <ac:spMk id="4" creationId="{F7CF4A49-EDEB-8C9B-56E0-F19460F87D75}"/>
          </ac:spMkLst>
        </pc:spChg>
        <pc:picChg chg="add mod ord">
          <ac:chgData name="Markus Gutjahr" userId="99419d084e7949e4" providerId="LiveId" clId="{FC0C5EAA-DD22-46CF-8DCE-1AD9395C0288}" dt="2023-10-24T15:47:31.103" v="900" actId="1076"/>
          <ac:picMkLst>
            <pc:docMk/>
            <pc:sldMk cId="3614874903" sldId="330"/>
            <ac:picMk id="7" creationId="{B78CA151-F6F6-A903-9843-51B7E765EEFD}"/>
          </ac:picMkLst>
        </pc:picChg>
        <pc:picChg chg="add mod">
          <ac:chgData name="Markus Gutjahr" userId="99419d084e7949e4" providerId="LiveId" clId="{FC0C5EAA-DD22-46CF-8DCE-1AD9395C0288}" dt="2023-10-24T15:47:24.416" v="897" actId="14100"/>
          <ac:picMkLst>
            <pc:docMk/>
            <pc:sldMk cId="3614874903" sldId="330"/>
            <ac:picMk id="9" creationId="{F431A6F9-449E-2C85-8F3E-2EDED8359D8D}"/>
          </ac:picMkLst>
        </pc:picChg>
        <pc:picChg chg="add mod">
          <ac:chgData name="Markus Gutjahr" userId="99419d084e7949e4" providerId="LiveId" clId="{FC0C5EAA-DD22-46CF-8DCE-1AD9395C0288}" dt="2023-10-24T15:47:07.292" v="887" actId="1076"/>
          <ac:picMkLst>
            <pc:docMk/>
            <pc:sldMk cId="3614874903" sldId="330"/>
            <ac:picMk id="11" creationId="{768244EE-8877-F00D-1353-824D9CFC6345}"/>
          </ac:picMkLst>
        </pc:picChg>
        <pc:picChg chg="add mod">
          <ac:chgData name="Markus Gutjahr" userId="99419d084e7949e4" providerId="LiveId" clId="{FC0C5EAA-DD22-46CF-8DCE-1AD9395C0288}" dt="2023-10-24T15:47:26.451" v="898" actId="14100"/>
          <ac:picMkLst>
            <pc:docMk/>
            <pc:sldMk cId="3614874903" sldId="330"/>
            <ac:picMk id="13" creationId="{7D4D03A9-5A8E-8C69-EA12-15CCB25DD310}"/>
          </ac:picMkLst>
        </pc:picChg>
      </pc:sldChg>
      <pc:sldChg chg="addSp delSp modSp new mod">
        <pc:chgData name="Markus Gutjahr" userId="99419d084e7949e4" providerId="LiveId" clId="{FC0C5EAA-DD22-46CF-8DCE-1AD9395C0288}" dt="2023-10-24T15:50:11.448" v="962" actId="20577"/>
        <pc:sldMkLst>
          <pc:docMk/>
          <pc:sldMk cId="2252348885" sldId="331"/>
        </pc:sldMkLst>
        <pc:spChg chg="del">
          <ac:chgData name="Markus Gutjahr" userId="99419d084e7949e4" providerId="LiveId" clId="{FC0C5EAA-DD22-46CF-8DCE-1AD9395C0288}" dt="2023-10-24T15:47:37.792" v="903" actId="478"/>
          <ac:spMkLst>
            <pc:docMk/>
            <pc:sldMk cId="2252348885" sldId="331"/>
            <ac:spMk id="2" creationId="{7015AD68-20E1-091F-1091-8FBAB8B7F6B8}"/>
          </ac:spMkLst>
        </pc:spChg>
        <pc:spChg chg="del">
          <ac:chgData name="Markus Gutjahr" userId="99419d084e7949e4" providerId="LiveId" clId="{FC0C5EAA-DD22-46CF-8DCE-1AD9395C0288}" dt="2023-10-24T15:47:37.076" v="902" actId="478"/>
          <ac:spMkLst>
            <pc:docMk/>
            <pc:sldMk cId="2252348885" sldId="331"/>
            <ac:spMk id="3" creationId="{57C3E652-82DF-D16B-A5F6-FD94B9FC7642}"/>
          </ac:spMkLst>
        </pc:spChg>
        <pc:spChg chg="mod">
          <ac:chgData name="Markus Gutjahr" userId="99419d084e7949e4" providerId="LiveId" clId="{FC0C5EAA-DD22-46CF-8DCE-1AD9395C0288}" dt="2023-10-24T15:50:11.448" v="962" actId="20577"/>
          <ac:spMkLst>
            <pc:docMk/>
            <pc:sldMk cId="2252348885" sldId="331"/>
            <ac:spMk id="4" creationId="{C0B2BDD8-0179-90F3-FBA9-4EF3551D2168}"/>
          </ac:spMkLst>
        </pc:spChg>
        <pc:picChg chg="add mod">
          <ac:chgData name="Markus Gutjahr" userId="99419d084e7949e4" providerId="LiveId" clId="{FC0C5EAA-DD22-46CF-8DCE-1AD9395C0288}" dt="2023-10-24T15:50:02.132" v="951" actId="1076"/>
          <ac:picMkLst>
            <pc:docMk/>
            <pc:sldMk cId="2252348885" sldId="331"/>
            <ac:picMk id="7" creationId="{A8E9D891-ED30-A4AC-59D6-F782F5D9AF22}"/>
          </ac:picMkLst>
        </pc:picChg>
        <pc:picChg chg="add mod">
          <ac:chgData name="Markus Gutjahr" userId="99419d084e7949e4" providerId="LiveId" clId="{FC0C5EAA-DD22-46CF-8DCE-1AD9395C0288}" dt="2023-10-24T15:49:52.871" v="948" actId="1076"/>
          <ac:picMkLst>
            <pc:docMk/>
            <pc:sldMk cId="2252348885" sldId="331"/>
            <ac:picMk id="9" creationId="{2D5078A3-D8C4-C4A7-7DC0-D2FE39FD83AE}"/>
          </ac:picMkLst>
        </pc:picChg>
        <pc:picChg chg="add mod">
          <ac:chgData name="Markus Gutjahr" userId="99419d084e7949e4" providerId="LiveId" clId="{FC0C5EAA-DD22-46CF-8DCE-1AD9395C0288}" dt="2023-10-24T15:49:11.628" v="927" actId="1076"/>
          <ac:picMkLst>
            <pc:docMk/>
            <pc:sldMk cId="2252348885" sldId="331"/>
            <ac:picMk id="11" creationId="{7FEEDA07-925C-3830-8F53-E071146DE3C6}"/>
          </ac:picMkLst>
        </pc:picChg>
        <pc:picChg chg="add mod">
          <ac:chgData name="Markus Gutjahr" userId="99419d084e7949e4" providerId="LiveId" clId="{FC0C5EAA-DD22-46CF-8DCE-1AD9395C0288}" dt="2023-10-24T15:49:57.270" v="950" actId="1076"/>
          <ac:picMkLst>
            <pc:docMk/>
            <pc:sldMk cId="2252348885" sldId="331"/>
            <ac:picMk id="13" creationId="{4FF3D6C7-0156-8B86-0500-3C88AC68AB31}"/>
          </ac:picMkLst>
        </pc:picChg>
      </pc:sldChg>
      <pc:sldMasterChg chg="modSp mod">
        <pc:chgData name="Markus Gutjahr" userId="99419d084e7949e4" providerId="LiveId" clId="{FC0C5EAA-DD22-46CF-8DCE-1AD9395C0288}" dt="2023-10-24T15:20:22.449" v="70" actId="20577"/>
        <pc:sldMasterMkLst>
          <pc:docMk/>
          <pc:sldMasterMk cId="0" sldId="2147483648"/>
        </pc:sldMasterMkLst>
        <pc:spChg chg="mod">
          <ac:chgData name="Markus Gutjahr" userId="99419d084e7949e4" providerId="LiveId" clId="{FC0C5EAA-DD22-46CF-8DCE-1AD9395C0288}" dt="2023-10-24T15:20:22.449" v="70" actId="20577"/>
          <ac:spMkLst>
            <pc:docMk/>
            <pc:sldMasterMk cId="0" sldId="2147483648"/>
            <ac:spMk id="1033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549A58-65A2-1C4E-BD33-6061F52BCE58}" type="datetimeFigureOut">
              <a:rPr lang="de-DE" altLang="de-DE"/>
              <a:pPr>
                <a:defRPr/>
              </a:pPr>
              <a:t>25.10.2023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2CBF72-E928-E147-A1D9-782F6DF0FEA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65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45:0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274 303 24575,'-24'-5'0,"21"4"0,1 0 0,-1 0 0,1 0 0,0 1 0,-1-1 0,0 1 0,1 0 0,-1-1 0,1 1 0,-1 0 0,1 1 0,-4-1 0,-1 2 0,0 0 0,0 1 0,0-1 0,0 2 0,0-1 0,0 1 0,1-1 0,0 2 0,0-1 0,0 1 0,0 0 0,1 0 0,-1 1 0,1-1 0,-5 9 0,-4 8 0,1 0 0,1 1 0,-10 27 0,6-15 0,9-15 0,1 1 0,0 0 0,2 0 0,0 1 0,2-1 0,0 1 0,1-1 0,1 1 0,5 28 0,-4-45 0,0 1 0,1-1 0,0 1 0,0-1 0,0 0 0,1 0 0,-1 0 0,1 0 0,1-1 0,-1 1 0,1-1 0,4 5 0,3 2 0,1 1 0,25 17 0,-22-20 0,0-1 0,0-1 0,1 0 0,26 7 0,-22-7 0,-1 0 0,28 14 0,-17-7 0,1-1 0,0-2 0,43 10 0,-66-18 0,29 4 0,0-1 0,1-2 0,-1-1 0,59-4 0,57 5 0,-95 3 0,-35-3 0,47 2 0,91 5 0,-135-8 0,-5-1 0,-1 1 0,1 1 0,-1 0 0,0 2 0,-1 0 0,21 10 0,98 31 0,-66-16 0,94 54 0,-85-38 0,-34-21 0,-1 2 0,-2 2 0,53 45 0,-89-66 0,0 1 0,0 0 0,-1 0 0,0 1 0,8 17 0,-9-15 0,1-1 0,0 0 0,1 0 0,12 13 0,190 202 0,-186-204 0,-1 2 0,-2 0 0,0 1 0,30 53 0,-30-38 0,-2 2 0,-3 0 0,17 63 0,17 96 0,-21-123 0,-20-60 0,-2 2 0,0-1 0,8 39 0,2 23 0,-11-58 0,-1 1 0,-1-1 0,1 40 0,-8-3 0,1-41 0,1 0 0,0-1 0,2 1 0,0 0 0,1-1 0,1 1 0,7 23 0,54 162 0,53 83 0,-109-269 0,1 0 0,0-1 0,2 0 0,0-1 0,2 0 0,24 28 0,-21-29 0,-6-6 0,1 0 0,-1 0 0,1-1 0,18 11 0,-25-17 0,1-1 0,0 0 0,-1 0 0,1-1 0,0 1 0,0-1 0,0 0 0,0-1 0,0 1 0,0-1 0,1 0 0,-1 0 0,0 0 0,0-1 0,0 0 0,7-2 0,6-2 0,0-1 0,-1-1 0,1-1 0,-1 0 0,-1-2 0,18-12 0,80-66 0,-47 4 0,-57 72 0,-1 0 0,-1 0 0,0-1 0,0 0 0,-1-1 0,-1 1 0,0-1 0,4-18 0,23-48 0,-22 55 0,-1 0 0,-1-2 0,7-32 0,-1 4 0,-1-30 0,-8 38 0,-1-5 0,-2 1 0,-5-78 0,-1 28 0,4 75 0,-2 0 0,-1 1 0,0-1 0,-2 0 0,-12-40 0,10 43 0,-6-47 0,7 35 0,-7-20 0,-3 0 0,-21-53 0,-3-10 0,19 56 0,10 36 0,2-1 0,-8-39 0,10 32 0,-23-63 0,-2-9 0,12 18 0,-5 2 0,-46-115 0,54 166 0,-26-39 0,10 21 0,0 1 0,-2 2 0,-72-80 0,81 100 0,12 13 0,-1 1 0,-1 0 0,0 1 0,-27-19 0,-15-13 0,39 32 0,-36-26 0,-112-72 0,11 19 0,-83-33 0,205 107 0,-1 2 0,0 1 0,-48-16 0,-181-47 0,44 20 0,137 41 0,33 6 0,-70-7 0,69 12 0,-19-1 0,37 7 0,-1-2 0,-36-10 0,25 4 0,-1 2 0,1 2 0,-1 2 0,-81 3 0,118 2 0,1 0 0,-1 1 0,0 0 0,0 1 0,1 0 0,-1 0 0,1 0 0,0 1 0,0 0 0,0 1 0,1-1 0,-12 12 0,-7 3 0,4-3 0,-1-1 0,0-1 0,-1-1 0,-1-1 0,0-2 0,0 0 0,-1-1 0,-30 6 0,2-2 0,-60 9 0,86-16-1365,16-2-5461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45:14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0 24575,'-1'22'0,"-2"0"0,-1 0 0,0-1 0,-2 1 0,-9 25 0,6-24 0,2 0 0,1 1 0,1 0 0,-2 29 0,-11 65 0,12-82 0,-2 1 0,-14 37 0,-8 32 0,7-18 0,14-55 0,-11 63 0,14-61 0,-2 0 0,-12 39 0,8-36 0,-8 50 0,-15 80 0,28-120 0,-2 0 0,-2-1 0,-2 0 0,-24 55 0,30-86-116,0 2-134,0-1 0,-2 0 0,0 0 1,-22 30-1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45:30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24575,'-2'2'0,"0"0"0,0 1 0,1-1 0,-1 1 0,0-1 0,1 1 0,-1-1 0,1 1 0,0 0 0,0 0 0,0 0 0,0-1 0,1 1 0,-1 0 0,1 5 0,-3 3 0,-11 40 0,-8 69 0,17-93 0,-8 95 0,12-121 0,1 0 0,-1 0 0,1 0 0,0 0 0,-1 1 0,1-1 0,0 0 0,0 1 0,0-1 0,0 0 0,0 0 0,0 1 0,0-1 0,0 0 0,1 0 0,-1 1 0,0-1 0,1 0 0,-1 0 0,1 0 0,-1 1 0,1-1 0,0 0 0,-1 0 0,1 0 0,0 0 0,0 0 0,0 0 0,0 0 0,0-1 0,0 1 0,0 0 0,0 0 0,0-1 0,0 1 0,0-1 0,0 1 0,1-1 0,-1 1 0,0-1 0,0 0 0,1 0 0,-1 1 0,0-1 0,0 0 0,1 0 0,-1 0 0,0 0 0,0-1 0,2 1 0,11-2 0,0 0 0,0-1 0,27-9 0,-8 2 0,7 0 0,0-2 0,-1-2 0,-1-1 0,46-26 0,-70 35 0,0-2 0,0 0 0,0-1 0,-1-1 0,0 0 0,16-16 0,-29 26 0,0-1 0,1 1 0,-1-1 0,0 1 0,0-1 0,1 1 0,-1-1 0,0 1 0,0-1 0,0 1 0,0-1 0,0 1 0,1-1 0,-1 1 0,0-1 0,0 0 0,0 1 0,-1-1 0,1 1 0,0-1 0,0 1 0,0-1 0,0 1 0,0-1 0,-1 1 0,1-1 0,0 1 0,0-1 0,-1 1 0,1-1 0,-1 1 0,-18-18 0,-25-7 0,-137-81 0,150 89 0,24 12 0,-1 0 0,0 1 0,1 0 0,-2 1 0,1 0 0,0 0 0,-10-1 0,16 4 0,0 0 0,0 0 0,0 0 0,-1 0 0,1 1 0,0-1 0,0 1 0,0-1 0,0 1 0,0 0 0,0 0 0,0 0 0,0 0 0,0 0 0,0 1 0,1-1 0,-1 0 0,0 1 0,1-1 0,-1 1 0,1 0 0,0-1 0,-1 1 0,1 0 0,0 0 0,0 0 0,0 0 0,0 0 0,1 0 0,-1 0 0,0 0 0,1 0 0,-1 5 0,-13 38 0,8-31 0,2 1 0,0-1 0,0 1 0,1 0 0,1 0 0,0 16 0,1-24 0,1 0 0,1 0 0,-1 0 0,1 1 0,0-1 0,1 0 0,4 12 0,-5-17 0,1 1 0,-1-1 0,1 0 0,-1 0 0,1 0 0,0 0 0,0 0 0,0 0 0,0 0 0,0-1 0,1 1 0,-1-1 0,0 0 0,1 0 0,-1 1 0,1-2 0,0 1 0,-1 0 0,1 0 0,-1-1 0,1 1 0,0-1 0,5 0 0,-7 0 0,5 1 0,-1 0 0,1-1 0,0 0 0,0 0 0,0 0 0,-1 0 0,1-1 0,0 0 0,-1-1 0,1 1 0,-1-1 0,10-4 0,-81 32 0,54-19 0,-18 7 0,29-14 0,0 0 0,0-1 0,0 1 0,0 0 0,0 0 0,0-1 0,1 1 0,-1 0 0,0-1 0,0 1 0,0-1 0,0 1 0,1-1 0,-1 1 0,0-1 0,0 0 0,1 1 0,-1-1 0,1 0 0,-1 1 0,0-1 0,1 0 0,0 0 0,-1 0 0,1 0 0,-1 1 0,1-1 0,0 0 0,0 0 0,-1 0 0,1 0 0,0 0 0,0 0 0,0-1 0,0-2 0,0 1 0,0 0 0,0 0 0,1 0 0,-1-1 0,1 1 0,0 0 0,0 0 0,0 0 0,0 0 0,1 0 0,-1 0 0,1 0 0,-1 1 0,1-1 0,0 0 0,0 1 0,1 0 0,-1-1 0,0 1 0,1 0 0,-1 0 0,1 0 0,4-2 0,3-3 0,1 1 0,0 0 0,0 0 0,0 1 0,14-4 0,-17 7 0,26-8 0,-27 12 0,-19 8 0,11-10 0,0 1 0,0-1 0,0 1 0,0-1 0,0 1 0,0 0 0,0-1 0,0 1 0,0 0 0,1 0 0,-1-1 0,0 1 0,1 0 0,-1 0 0,0 0 0,1 0 0,-1 0 0,1 0 0,-1 0 0,1 0 0,0 0 0,-1 0 0,1 0 0,0 1 0,0-1 0,0 0 0,0 0 0,0 0 0,0 1 0,1 0 0,0-1 0,0 1 0,0-1 0,0 1 0,0-1 0,1 0 0,-1 0 0,0 0 0,1 0 0,-1 0 0,1 0 0,-1 0 0,1 0 0,0 0 0,-1-1 0,3 1 0,3 2 0,0-1 0,0 0 0,1-1 0,-1 0 0,0 0 0,1 0 0,-1-1 0,11-1 0,-13 0 0,0-1 0,-1 1 0,0-1 0,1 0 0,-1 0 0,0-1 0,0 1 0,0-1 0,0 0 0,6-6 0,-9 8 0,0 0 0,-1 0 0,1 0 0,-1 1 0,1-1 0,0 0 0,-1 0 0,0 0 0,1 0 0,-1-1 0,0 1 0,1 0 0,-1 0 0,0 0 0,0 0 0,0 0 0,0 0 0,0 0 0,0 0 0,0-1 0,0 1 0,-1 0 0,1 0 0,0 0 0,-1 0 0,1 0 0,0 0 0,-1 0 0,1 0 0,-1 0 0,0 0 0,1 0 0,-1 1 0,0-1 0,0 0 0,1 0 0,-1 0 0,0 1 0,0-1 0,0 1 0,0-1 0,0 0 0,0 1 0,0 0 0,0-1 0,0 1 0,0 0 0,-2-1 0,-12-7 0,1-1 0,-25-20 0,28 19 0,-2 1 0,0 0 0,-25-13 0,15 11 0,16 7 0,1 1 0,0 0 0,-1 0 0,0 0 0,1 1 0,-1 0 0,-8-1 0,14 3 0,-1 0 0,0 0 0,1 1 0,-1-1 0,0 0 0,1 1 0,-1-1 0,1 1 0,-1 0 0,1-1 0,-1 1 0,1 0 0,-1 0 0,1 0 0,0 0 0,-1 0 0,1 0 0,0 0 0,0 1 0,0-1 0,0 0 0,0 1 0,0-1 0,0 1 0,1-1 0,-1 1 0,0-1 0,1 1 0,-1 0 0,1-1 0,-1 1 0,1-1 0,0 1 0,0 0 0,0 2 0,-1 1 0,0 0 0,1 0 0,0 0 0,0 0 0,0 0 0,1 0 0,-1 0 0,1 0 0,0 0 0,1 0 0,2 7 0,-4-11 0,1 0 0,-1 0 0,1 0 0,-1 0 0,1-1 0,0 1 0,-1 0 0,1 0 0,0 0 0,0-1 0,0 1 0,0 0 0,-1-1 0,1 1 0,0-1 0,0 1 0,0-1 0,0 1 0,0-1 0,0 0 0,2 1 0,0-1 0,-1-1 0,0 1 0,0 0 0,0-1 0,0 1 0,0-1 0,0 0 0,0 0 0,0 0 0,0 0 0,0 0 0,0 0 0,0 0 0,-1-1 0,3-1 0,-2 2 0,-1 0 0,0 0 0,0 0 0,0 0 0,0-1 0,1 1 0,-2 0 0,1 0 0,0-1 0,0 1 0,0-1 0,-1 1 0,1-1 0,0 1 0,-1-1 0,1-1 0,-1 2 0,0 0 0,0 0 0,0 0 0,0 1 0,0-1 0,-1 0 0,1 0 0,0 1 0,-1-1 0,1 0 0,0 0 0,-1 1 0,1-1 0,0 0 0,-1 1 0,1-1 0,-1 0 0,0 1 0,1-1 0,-1 1 0,1-1 0,-1 1 0,-1-1 0,0 0 0,0 0 0,0 0 0,0 0 0,0 1 0,0-1 0,-1 1 0,1-1 0,0 1 0,-1 0 0,1 0 0,0 0 0,0 0 0,-1 0 0,1 1 0,0-1 0,0 1 0,-1-1 0,1 1 0,0 0 0,0 0 0,-4 2 0,2 0 0,0 1 0,0 0 0,0 1 0,0-1 0,1 0 0,-1 1 0,1 0 0,0 0 0,1 0 0,-1 0 0,1 0 0,0 1 0,0-1 0,1 1 0,-2 9 0,1-6 0,1 0 0,0 1 0,0-1 0,1 1 0,0-1 0,0 0 0,1 1 0,4 16 0,-5-25 0,1-1 0,-1 1 0,0-1 0,0 1 0,0 0 0,1-1 0,-1 1 0,0-1 0,1 1 0,-1-1 0,0 1 0,1-1 0,-1 1 0,1-1 0,-1 1 0,1-1 0,-1 0 0,1 1 0,-1-1 0,1 0 0,0 1 0,-1-1 0,1 0 0,-1 0 0,1 1 0,0-1 0,-1 0 0,1 0 0,-1 0 0,1 0 0,0 0 0,22-9 0,16-26 0,-38 34 0,10-10 0,0 1 0,1 0 0,0 1 0,19-11 0,-27 17 0,1 0 0,0 1 0,0-1 0,-1 1 0,1 0 0,1 1 0,-1-1 0,0 1 0,0 0 0,0 0 0,1 1 0,-1-1 0,0 1 0,1 1 0,9 0 0,-15-1 0,0 0 0,1 1 0,-1-1 0,0 0 0,0 0 0,1 0 0,-1 0 0,0 0 0,0 0 0,1 0 0,-1 0 0,0 0 0,0 1 0,0-1 0,1 0 0,-1 0 0,0 0 0,0 1 0,0-1 0,0 0 0,1 0 0,-1 0 0,0 1 0,0-1 0,0 0 0,0 0 0,0 1 0,0-1 0,0 0 0,0 0 0,0 1 0,0-1 0,0 0 0,0 0 0,0 1 0,0-1 0,0 0 0,0 0 0,0 1 0,-9 11 0,-24 13 0,20-15 0,61-35 0,23-9 0,-71 34 0,0 0 0,0-1 0,1 1 0,-1 0 0,0 0 0,0-1 0,1 1 0,-1 0 0,0 0 0,0-1 0,0 1 0,1 0 0,-1-1 0,0 1 0,0 0 0,0-1 0,0 1 0,0 0 0,0 0 0,0-1 0,0 1 0,0 0 0,0-1 0,0 1 0,0 0 0,0-1 0,0 1 0,0 0 0,0-1 0,0 1 0,0 0 0,0-1 0,0 1 0,-1 0 0,1-1 0,0 1 0,0 0 0,0 0 0,-1-1 0,1 1 0,0 0 0,-17-18 0,-21-10 0,23 19 0,17 8 0,28 14 0,-12-5 0,8 1 0,-21-9 0,0 2 0,-1-1 0,1 0 0,-1 1 0,1 0 0,-1 0 0,0 0 0,6 4 0,-10-5 0,-1 0 0,1 0 0,0 0 0,0-1 0,-1 1 0,1 0 0,0-1 0,-1 1 0,1 0 0,0 0 0,-1-1 0,1 1 0,-1-1 0,0 1 0,1 0 0,-1-1 0,1 1 0,-1-1 0,0 1 0,1-1 0,-1 0 0,0 1 0,0-1 0,1 0 0,-1 1 0,0-1 0,-1 0 0,-24 12 0,-21 10 0,34-16 0,1 1 0,-2-2 0,1 0 0,0-1 0,-1 0 0,0 0 0,1-2 0,-28 2 0,35-4 0,0 1 0,-1 0 0,1 0 0,0 0 0,0 1 0,0-1 0,0 2 0,0-1 0,0 1 0,1-1 0,-1 2 0,1-1 0,0 0 0,-10 9 0,-3 1 0,18-13 0,0 1 0,0-1 0,0 0 0,0 0 0,-1 1 0,1-1 0,0 0 0,0 0 0,0 0 0,0 1 0,-1-1 0,1 0 0,0 0 0,0 0 0,-1 0 0,1 1 0,0-1 0,0 0 0,-1 0 0,1 0 0,0 0 0,0 0 0,-1 0 0,1 0 0,0 0 0,-1 0 0,1 0 0,0 0 0,0 0 0,-1 0 0,1 0 0,0 0 0,0 0 0,-1 0 0,1 0 0,0 0 0,0-1 0,-1 1 0,1 0 0,0 0 0,0 0 0,-1 0 0,1 0 0,0-1 0,0 1 0,0 0 0,-1 0 0,1 0 0,0-1 0,0 1 0,2-19 0,14-20 0,-13 32-87,16-39 305,-19 43-297,1 1 1,-1 0-1,0-1 0,0 1 0,0 0 1,0-1-1,0 1 0,0 0 0,0-1 1,-1 1-1,0 0 0,1-1 0,-1 1 1,0 0-1,0 0 0,0 0 0,0-1 1,-3-2-1,-3-3-6747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45:3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24575,'0'-2'0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8FA84D-43F1-B541-9232-7D50279E8043}" type="datetimeFigureOut">
              <a:rPr lang="de-DE" altLang="de-DE"/>
              <a:pPr>
                <a:defRPr/>
              </a:pPr>
              <a:t>25.10.2023</a:t>
            </a:fld>
            <a:endParaRPr lang="de-DE" altLang="de-DE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9F7848-E2AA-B947-8B0B-A0FBC6F783B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6036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8">
            <a:extLst>
              <a:ext uri="{FF2B5EF4-FFF2-40B4-BE49-F238E27FC236}">
                <a16:creationId xmlns:a16="http://schemas.microsoft.com/office/drawing/2014/main" id="{A6B6FC75-8120-52F5-379F-643624A1D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" b="36"/>
          <a:stretch/>
        </p:blipFill>
        <p:spPr>
          <a:xfrm>
            <a:off x="0" y="1268760"/>
            <a:ext cx="12196231" cy="5198715"/>
          </a:xfrm>
          <a:prstGeom prst="rect">
            <a:avLst/>
          </a:prstGeom>
        </p:spPr>
      </p:pic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1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cs typeface="Arial" pitchFamily="34" charset="0"/>
            </a:endParaRPr>
          </a:p>
        </p:txBody>
      </p:sp>
      <p:pic>
        <p:nvPicPr>
          <p:cNvPr id="6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4" y="6599238"/>
            <a:ext cx="192193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9CBEFFF-E833-43DE-99CF-A074F72EFC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07968" y="3204000"/>
            <a:ext cx="5904657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 dirty="0">
              <a:cs typeface="Arial" pitchFamily="34" charset="0"/>
            </a:endParaRP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2E418668-2F71-495D-A420-453CFF0FB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3993" y="3284985"/>
            <a:ext cx="5437170" cy="720080"/>
          </a:xfrm>
        </p:spPr>
        <p:txBody>
          <a:bodyPr tIns="0" rIns="0" bIns="0" anchor="t"/>
          <a:lstStyle>
            <a:lvl1pPr marL="0" indent="0">
              <a:lnSpc>
                <a:spcPct val="150000"/>
              </a:lnSpc>
              <a:buNone/>
              <a:defRPr sz="2200" b="1"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3A9B97C6-3498-4002-B18C-78A2EEF336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3993" y="3861048"/>
            <a:ext cx="5437570" cy="1800225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de-DE" dirty="0"/>
              <a:t>Mastertextformat</a:t>
            </a:r>
          </a:p>
        </p:txBody>
      </p:sp>
    </p:spTree>
    <p:extLst>
      <p:ext uri="{BB962C8B-B14F-4D97-AF65-F5344CB8AC3E}">
        <p14:creationId xmlns:p14="http://schemas.microsoft.com/office/powerpoint/2010/main" val="866878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6"/>
          <p:cNvSpPr>
            <a:spLocks noGrp="1"/>
          </p:cNvSpPr>
          <p:nvPr>
            <p:ph type="pic" sz="quarter" idx="17"/>
          </p:nvPr>
        </p:nvSpPr>
        <p:spPr>
          <a:xfrm>
            <a:off x="8125885" y="1700808"/>
            <a:ext cx="3526167" cy="453648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>
          <a:xfrm>
            <a:off x="432001" y="1700808"/>
            <a:ext cx="3526167" cy="453648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71798" y="1700214"/>
            <a:ext cx="3526167" cy="4537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1" y="1080000"/>
            <a:ext cx="11324167" cy="576262"/>
          </a:xfrm>
        </p:spPr>
        <p:txBody>
          <a:bodyPr lIns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6142A-AFED-1443-8B06-6463BAB2C889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2"/>
          </p:nvPr>
        </p:nvSpPr>
        <p:spPr>
          <a:xfrm>
            <a:off x="760370" y="1883197"/>
            <a:ext cx="3097100" cy="628650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marL="266700" marR="0" lvl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tabLst/>
              <a:defRPr/>
            </a:pP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4606943" y="1817219"/>
            <a:ext cx="3203556" cy="7413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266700" marR="0" lvl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tabLst/>
              <a:defRPr/>
            </a:pP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4"/>
          </p:nvPr>
        </p:nvSpPr>
        <p:spPr>
          <a:xfrm>
            <a:off x="8464551" y="1817220"/>
            <a:ext cx="3187700" cy="809625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0272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FBAE40"/>
          </p15:clr>
        </p15:guide>
        <p15:guide id="2" pos="27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feld+Aufzählung im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1991544" y="2780928"/>
            <a:ext cx="9662823" cy="1440160"/>
          </a:xfrm>
          <a:prstGeom prst="rect">
            <a:avLst/>
          </a:prstGeom>
          <a:solidFill>
            <a:srgbClr val="DFE5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8DEF-7D63-224F-B0E5-713CE21DF6E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431800" y="1080001"/>
            <a:ext cx="11228917" cy="574675"/>
          </a:xfrm>
        </p:spPr>
        <p:txBody>
          <a:bodyPr lIns="0"/>
          <a:lstStyle/>
          <a:p>
            <a:r>
              <a:rPr lang="de-DE" dirty="0"/>
              <a:t>Mastertitelformat bearbeiten</a:t>
            </a:r>
            <a:endParaRPr lang="de-DE" altLang="de-DE" sz="2200" dirty="0">
              <a:latin typeface="Arial" charset="0"/>
              <a:ea typeface="MS PGothic" charset="-128"/>
              <a:cs typeface="Arial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31802" y="1620001"/>
            <a:ext cx="11228916" cy="1330351"/>
          </a:xfrm>
        </p:spPr>
        <p:txBody>
          <a:bodyPr lIns="0" rIns="90000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1991544" y="4437113"/>
            <a:ext cx="9662823" cy="1799655"/>
          </a:xfrm>
          <a:prstGeom prst="rect">
            <a:avLst/>
          </a:prstGeom>
          <a:solidFill>
            <a:srgbClr val="DFE5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351583" y="2980358"/>
            <a:ext cx="9282797" cy="1528763"/>
          </a:xfrm>
        </p:spPr>
        <p:txBody>
          <a:bodyPr lIns="0" rIns="90000"/>
          <a:lstStyle>
            <a:lvl1pPr>
              <a:defRPr sz="2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351583" y="4653137"/>
            <a:ext cx="9292791" cy="1528763"/>
          </a:xfrm>
        </p:spPr>
        <p:txBody>
          <a:bodyPr lIns="0" rIns="90000"/>
          <a:lstStyle>
            <a:lvl1pPr>
              <a:defRPr sz="2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Bild 13" descr="organisation.tif">
            <a:extLst>
              <a:ext uri="{FF2B5EF4-FFF2-40B4-BE49-F238E27FC236}">
                <a16:creationId xmlns:a16="http://schemas.microsoft.com/office/drawing/2014/main" id="{02FD7FA3-3B9F-43C8-9D7C-8C3896BD8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7" y="2924547"/>
            <a:ext cx="10858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Bild 1" descr="euro-schein.tif">
            <a:extLst>
              <a:ext uri="{FF2B5EF4-FFF2-40B4-BE49-F238E27FC236}">
                <a16:creationId xmlns:a16="http://schemas.microsoft.com/office/drawing/2014/main" id="{9924F29B-5166-4E8E-AE5F-F0A4FFF9C4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4959350"/>
            <a:ext cx="11525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A4E558BB-8D36-4BE8-993D-1CD098F952B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4232" y="1268760"/>
            <a:ext cx="12196231" cy="5198715"/>
          </a:xfrm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1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cs typeface="Arial" pitchFamily="34" charset="0"/>
            </a:endParaRPr>
          </a:p>
        </p:txBody>
      </p:sp>
      <p:pic>
        <p:nvPicPr>
          <p:cNvPr id="6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4" y="6599238"/>
            <a:ext cx="192193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07418A1-A647-4FFB-BE68-F95304380CE5}"/>
              </a:ext>
            </a:extLst>
          </p:cNvPr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8544272" y="3140968"/>
            <a:ext cx="2880000" cy="2879725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3A9B97C6-3498-4002-B18C-78A2EEF336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96028" y="3335437"/>
            <a:ext cx="2376488" cy="2469827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de-DE" dirty="0"/>
              <a:t>Mastertextformat</a:t>
            </a:r>
          </a:p>
        </p:txBody>
      </p:sp>
    </p:spTree>
    <p:extLst>
      <p:ext uri="{BB962C8B-B14F-4D97-AF65-F5344CB8AC3E}">
        <p14:creationId xmlns:p14="http://schemas.microsoft.com/office/powerpoint/2010/main" val="3425065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sfeld 1,5 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48016"/>
            <a:ext cx="11164821" cy="4617288"/>
          </a:xfrm>
        </p:spPr>
        <p:txBody>
          <a:bodyPr lIns="0"/>
          <a:lstStyle>
            <a:lvl1pPr>
              <a:lnSpc>
                <a:spcPts val="4100"/>
              </a:lnSpc>
              <a:defRPr sz="24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32000" y="1080000"/>
            <a:ext cx="11227200" cy="576000"/>
          </a:xfrm>
        </p:spPr>
        <p:txBody>
          <a:bodyPr lIns="0"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CBC89-780D-6F43-A4AF-E4A7285D677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61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CC05E-6BB9-F44C-AA5C-18037A9C729E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32000" y="1080001"/>
            <a:ext cx="11228917" cy="574675"/>
          </a:xfrm>
        </p:spPr>
        <p:txBody>
          <a:bodyPr lIns="0"/>
          <a:lstStyle/>
          <a:p>
            <a:r>
              <a:rPr lang="de-DE" dirty="0"/>
              <a:t>Mastertitelformat bearbeiten</a:t>
            </a:r>
            <a:endParaRPr lang="de-DE" altLang="de-DE" sz="2200" dirty="0">
              <a:latin typeface="Arial" charset="0"/>
              <a:ea typeface="MS PGothic" charset="-128"/>
              <a:cs typeface="Arial" charset="0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32001" y="1620000"/>
            <a:ext cx="11232619" cy="4617288"/>
          </a:xfrm>
        </p:spPr>
        <p:txBody>
          <a:bodyPr lIns="0"/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9881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1" y="1080000"/>
            <a:ext cx="11323407" cy="576000"/>
          </a:xfrm>
        </p:spPr>
        <p:txBody>
          <a:bodyPr lIns="0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00" y="1620000"/>
            <a:ext cx="5444144" cy="4617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55895" y="1620000"/>
            <a:ext cx="5408724" cy="4617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15162-6469-F349-9026-AA5216DF459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219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fzählungsfe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8132234" y="1620001"/>
            <a:ext cx="3526367" cy="4617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620000"/>
            <a:ext cx="7512787" cy="4617288"/>
          </a:xfrm>
        </p:spPr>
        <p:txBody>
          <a:bodyPr lIns="0"/>
          <a:lstStyle>
            <a:lvl1pPr>
              <a:defRPr sz="24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32000" y="1080000"/>
            <a:ext cx="11227200" cy="576000"/>
          </a:xfrm>
        </p:spPr>
        <p:txBody>
          <a:bodyPr lIns="0"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CBC89-780D-6F43-A4AF-E4A7285D677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eld+Aufzählungsfe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8132234" y="1620001"/>
            <a:ext cx="3526367" cy="4617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3060000"/>
            <a:ext cx="7512787" cy="3177288"/>
          </a:xfrm>
        </p:spPr>
        <p:txBody>
          <a:bodyPr lIns="0"/>
          <a:lstStyle>
            <a:lvl1pPr>
              <a:defRPr sz="24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4A5C66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32000" y="1080000"/>
            <a:ext cx="11227200" cy="576000"/>
          </a:xfrm>
        </p:spPr>
        <p:txBody>
          <a:bodyPr lIns="0"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CBC89-780D-6F43-A4AF-E4A7285D677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31799" y="1620001"/>
            <a:ext cx="8352500" cy="14319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CC05E-6BB9-F44C-AA5C-18037A9C729E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32000" y="1080001"/>
            <a:ext cx="11228917" cy="574675"/>
          </a:xfrm>
        </p:spPr>
        <p:txBody>
          <a:bodyPr lIns="0"/>
          <a:lstStyle/>
          <a:p>
            <a:r>
              <a:rPr lang="de-DE" dirty="0"/>
              <a:t>Mastertitelformat bearbeiten</a:t>
            </a:r>
            <a:endParaRPr lang="de-DE" altLang="de-DE" sz="2200" dirty="0">
              <a:latin typeface="Arial" charset="0"/>
              <a:ea typeface="MS PGothic" charset="-128"/>
              <a:cs typeface="Arial" charset="0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32001" y="1620000"/>
            <a:ext cx="11232619" cy="1736992"/>
          </a:xfrm>
        </p:spPr>
        <p:txBody>
          <a:bodyPr lIns="0"/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6221110-B15B-4889-908F-BB499C61CF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848" y="3573488"/>
            <a:ext cx="2663824" cy="2663824"/>
          </a:xfrm>
          <a:prstGeom prst="rect">
            <a:avLst/>
          </a:prstGeom>
          <a:solidFill>
            <a:srgbClr val="80BA24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cs typeface="Arial" pitchFamily="34" charset="0"/>
            </a:endParaRP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FB3B1D49-7557-4BD9-90C4-2C95462F61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7848" y="3716564"/>
            <a:ext cx="2160240" cy="768596"/>
          </a:xfrm>
        </p:spPr>
        <p:txBody>
          <a:bodyPr lIns="90000" rIns="9000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2400" dirty="0"/>
              <a:t>Text</a:t>
            </a:r>
            <a:endParaRPr lang="de-DE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DFBB0FFE-F114-4332-8541-E2AD5E819E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7688" y="3573016"/>
            <a:ext cx="2663824" cy="2663824"/>
          </a:xfrm>
          <a:prstGeom prst="rect">
            <a:avLst/>
          </a:prstGeom>
          <a:solidFill>
            <a:srgbClr val="80BA24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cs typeface="Arial" pitchFamily="34" charset="0"/>
            </a:endParaRP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67093313-95CB-48BF-9A0F-3C6276FF8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85688" y="3716092"/>
            <a:ext cx="2160240" cy="768596"/>
          </a:xfrm>
        </p:spPr>
        <p:txBody>
          <a:bodyPr lIns="90000" rIns="9000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2400" dirty="0"/>
              <a:t>Text</a:t>
            </a:r>
            <a:endParaRPr lang="de-DE" dirty="0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81BADA70-400C-4C0C-AE66-66DA5024C9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0" y="3573488"/>
            <a:ext cx="2663824" cy="2663824"/>
          </a:xfrm>
          <a:prstGeom prst="rect">
            <a:avLst/>
          </a:prstGeom>
          <a:solidFill>
            <a:srgbClr val="80BA24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cs typeface="Arial" pitchFamily="34" charset="0"/>
            </a:endParaRP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6D7588ED-492E-4A36-AF95-1DAFB70906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94000" y="3716564"/>
            <a:ext cx="2160240" cy="768596"/>
          </a:xfrm>
        </p:spPr>
        <p:txBody>
          <a:bodyPr lIns="90000" rIns="9000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2400" dirty="0"/>
              <a:t>Text</a:t>
            </a:r>
            <a:endParaRPr lang="de-DE" dirty="0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C21BED6-B550-4203-A48E-C89827F70D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04312" y="3573016"/>
            <a:ext cx="2663824" cy="2663824"/>
          </a:xfrm>
          <a:prstGeom prst="rect">
            <a:avLst/>
          </a:prstGeom>
          <a:solidFill>
            <a:srgbClr val="80BA24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cs typeface="Arial" pitchFamily="34" charset="0"/>
            </a:endParaRPr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53C2AD0A-0E27-4746-8A43-418303D46A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2312" y="3716092"/>
            <a:ext cx="2160240" cy="768596"/>
          </a:xfrm>
        </p:spPr>
        <p:txBody>
          <a:bodyPr lIns="90000" rIns="9000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2400" dirty="0"/>
              <a:t>Text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CC05E-6BB9-F44C-AA5C-18037A9C729E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32000" y="1080001"/>
            <a:ext cx="11228917" cy="574675"/>
          </a:xfrm>
        </p:spPr>
        <p:txBody>
          <a:bodyPr lIns="0"/>
          <a:lstStyle/>
          <a:p>
            <a:r>
              <a:rPr lang="de-DE" dirty="0"/>
              <a:t>Mastertitelformat bearbeiten</a:t>
            </a:r>
            <a:endParaRPr lang="de-DE" altLang="de-DE" sz="2200" dirty="0">
              <a:latin typeface="Arial" charset="0"/>
              <a:ea typeface="MS PGothic" charset="-128"/>
              <a:cs typeface="Arial" charset="0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32001" y="1620000"/>
            <a:ext cx="11232619" cy="1736992"/>
          </a:xfrm>
        </p:spPr>
        <p:txBody>
          <a:bodyPr lIns="0"/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6221110-B15B-4889-908F-BB499C61CF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7368" y="3573488"/>
            <a:ext cx="2663824" cy="2663824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cs typeface="Arial" pitchFamily="34" charset="0"/>
            </a:endParaRPr>
          </a:p>
        </p:txBody>
      </p:sp>
      <p:sp>
        <p:nvSpPr>
          <p:cNvPr id="15" name="Textplatzhalter 18">
            <a:extLst>
              <a:ext uri="{FF2B5EF4-FFF2-40B4-BE49-F238E27FC236}">
                <a16:creationId xmlns:a16="http://schemas.microsoft.com/office/drawing/2014/main" id="{3E23DFDE-D13D-413B-9DD9-5BD7CBCE1E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3252" y="3717032"/>
            <a:ext cx="2231179" cy="649744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24">
            <a:extLst>
              <a:ext uri="{FF2B5EF4-FFF2-40B4-BE49-F238E27FC236}">
                <a16:creationId xmlns:a16="http://schemas.microsoft.com/office/drawing/2014/main" id="{9E3DD425-2557-4BDC-8B0C-D481591AF0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919" y="4177832"/>
            <a:ext cx="2231179" cy="1161048"/>
          </a:xfr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marL="266700" marR="0" lvl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charset="2"/>
              <a:buNone/>
              <a:tabLst/>
              <a:defRPr/>
            </a:pPr>
            <a:r>
              <a:rPr lang="de-DE" dirty="0"/>
              <a:t>Text hinzufügen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1A054CDD-1BE7-47C8-8B6A-AE0A422813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7688" y="3573488"/>
            <a:ext cx="2663824" cy="2663824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cs typeface="Arial" pitchFamily="34" charset="0"/>
            </a:endParaRP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0FE29315-E3AC-4852-93C8-C54D5D4C460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03572" y="3717032"/>
            <a:ext cx="2231179" cy="649744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6" name="Textplatzhalter 24">
            <a:extLst>
              <a:ext uri="{FF2B5EF4-FFF2-40B4-BE49-F238E27FC236}">
                <a16:creationId xmlns:a16="http://schemas.microsoft.com/office/drawing/2014/main" id="{4D158D07-61D3-4B63-A326-A498A7EB0A0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03239" y="4177832"/>
            <a:ext cx="2231179" cy="1161048"/>
          </a:xfr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marL="266700" marR="0" lvl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charset="2"/>
              <a:buNone/>
              <a:tabLst/>
              <a:defRPr/>
            </a:pPr>
            <a:r>
              <a:rPr lang="de-DE" dirty="0"/>
              <a:t>Text hinzufügen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68C84256-91C5-4A6C-BC4A-8CF8BB0E2A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67536" y="3573016"/>
            <a:ext cx="2663824" cy="2663824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cs typeface="Arial" pitchFamily="34" charset="0"/>
            </a:endParaRPr>
          </a:p>
        </p:txBody>
      </p:sp>
      <p:sp>
        <p:nvSpPr>
          <p:cNvPr id="28" name="Textplatzhalter 18">
            <a:extLst>
              <a:ext uri="{FF2B5EF4-FFF2-40B4-BE49-F238E27FC236}">
                <a16:creationId xmlns:a16="http://schemas.microsoft.com/office/drawing/2014/main" id="{6FEA3201-1B28-4C11-883F-B855210E4A8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3420" y="3716560"/>
            <a:ext cx="2231179" cy="649744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9" name="Textplatzhalter 24">
            <a:extLst>
              <a:ext uri="{FF2B5EF4-FFF2-40B4-BE49-F238E27FC236}">
                <a16:creationId xmlns:a16="http://schemas.microsoft.com/office/drawing/2014/main" id="{6486C131-74D6-4D8A-A36F-9B819DD2CC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83087" y="4177360"/>
            <a:ext cx="2231179" cy="1161048"/>
          </a:xfr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marL="266700" marR="0" lvl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charset="2"/>
              <a:buNone/>
              <a:tabLst/>
              <a:defRPr/>
            </a:pPr>
            <a:r>
              <a:rPr lang="de-DE" dirty="0"/>
              <a:t>Text hinzufügen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296A8B90-AFFF-4E8B-99CB-689EBA67F3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8328" y="3573016"/>
            <a:ext cx="2663824" cy="2663824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cs typeface="Arial" pitchFamily="34" charset="0"/>
            </a:endParaRPr>
          </a:p>
        </p:txBody>
      </p:sp>
      <p:sp>
        <p:nvSpPr>
          <p:cNvPr id="31" name="Textplatzhalter 18">
            <a:extLst>
              <a:ext uri="{FF2B5EF4-FFF2-40B4-BE49-F238E27FC236}">
                <a16:creationId xmlns:a16="http://schemas.microsoft.com/office/drawing/2014/main" id="{59E969D4-D5CB-469D-AD05-CACAF38E9A1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64212" y="3716560"/>
            <a:ext cx="2231179" cy="649744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2" name="Textplatzhalter 24">
            <a:extLst>
              <a:ext uri="{FF2B5EF4-FFF2-40B4-BE49-F238E27FC236}">
                <a16:creationId xmlns:a16="http://schemas.microsoft.com/office/drawing/2014/main" id="{ECA7BDDC-B916-4118-931A-4A5DB2BAD06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63879" y="4177360"/>
            <a:ext cx="2231179" cy="1161048"/>
          </a:xfr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marL="266700" marR="0" lvl="0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charset="2"/>
              <a:buNone/>
              <a:tabLst/>
              <a:defRPr/>
            </a:pPr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1080308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32001" y="1080000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32000" y="1620001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1" y="6497638"/>
            <a:ext cx="12191999" cy="360362"/>
          </a:xfrm>
          <a:prstGeom prst="rect">
            <a:avLst/>
          </a:prstGeom>
          <a:solidFill>
            <a:srgbClr val="4A5C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de-DE" altLang="de-DE" sz="1800"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52584" y="6546850"/>
            <a:ext cx="469000" cy="266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2866142A-AFED-1443-8B06-6463BAB2C88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33" name="Textfeld 3"/>
          <p:cNvSpPr txBox="1">
            <a:spLocks noChangeArrowheads="1"/>
          </p:cNvSpPr>
          <p:nvPr userDrawn="1"/>
        </p:nvSpPr>
        <p:spPr bwMode="auto">
          <a:xfrm>
            <a:off x="5591944" y="6548438"/>
            <a:ext cx="5785141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100" kern="1200" dirty="0">
                <a:solidFill>
                  <a:schemeClr val="bg1"/>
                </a:solidFill>
                <a:latin typeface="Arial" charset="0"/>
                <a:ea typeface="MS PGothic" charset="-128"/>
                <a:cs typeface="Arial" charset="0"/>
              </a:rPr>
              <a:t>FMO, Edge Modeling   |   Gutjahr Markus (5297559)   |   </a:t>
            </a: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2" name="Grafik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4" y="6599238"/>
            <a:ext cx="192193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FAAE1B-1C9C-424E-9889-C8147510BC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82" y="376154"/>
            <a:ext cx="4375274" cy="532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30" r:id="rId2"/>
    <p:sldLayoutId id="2147484406" r:id="rId3"/>
    <p:sldLayoutId id="2147484405" r:id="rId4"/>
    <p:sldLayoutId id="2147484407" r:id="rId5"/>
    <p:sldLayoutId id="2147484425" r:id="rId6"/>
    <p:sldLayoutId id="2147484422" r:id="rId7"/>
    <p:sldLayoutId id="2147484426" r:id="rId8"/>
    <p:sldLayoutId id="2147484429" r:id="rId9"/>
    <p:sldLayoutId id="2147484423" r:id="rId10"/>
    <p:sldLayoutId id="214748442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charset="2"/>
        <a:buChar char="§"/>
        <a:defRPr sz="2000" kern="1200">
          <a:solidFill>
            <a:srgbClr val="4A5C66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542925" indent="-276225" algn="l" rtl="0" eaLnBrk="1" fontAlgn="base" hangingPunct="1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charset="2"/>
        <a:buChar char="§"/>
        <a:defRPr sz="1800"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1" fontAlgn="base" hangingPunct="1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charset="2"/>
        <a:buChar char="§"/>
        <a:defRPr sz="1800"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1" fontAlgn="base" hangingPunct="1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charset="2"/>
        <a:buChar char="§"/>
        <a:defRPr sz="1800"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1" fontAlgn="base" hangingPunct="1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charset="2"/>
        <a:buChar char="§"/>
        <a:defRPr sz="1800"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customXml" Target="../ink/ink2.xml"/><Relationship Id="rId12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B342FCE-915E-4033-B6CE-63006A0D0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Thema Edge Modeling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3BB7AB-235D-42BC-AF83-C11F249BB0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z="1800" dirty="0"/>
              <a:t>Markus Gutjahr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7347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7CF4A49-EDEB-8C9B-56E0-F19460F8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Ohr erstellt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CE8867-253C-C367-A1B0-7511B93F8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CBC89-780D-6F43-A4AF-E4A7285D677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pic>
        <p:nvPicPr>
          <p:cNvPr id="9" name="Grafik 8" descr="Ein Bild, das Entwurf, Zeichnung, Kunst, Darstellung enthält.&#10;&#10;Automatisch generierte Beschreibung">
            <a:extLst>
              <a:ext uri="{FF2B5EF4-FFF2-40B4-BE49-F238E27FC236}">
                <a16:creationId xmlns:a16="http://schemas.microsoft.com/office/drawing/2014/main" id="{F431A6F9-449E-2C85-8F3E-2EDED8359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9" y="1322850"/>
            <a:ext cx="4032448" cy="4963422"/>
          </a:xfrm>
          <a:prstGeom prst="rect">
            <a:avLst/>
          </a:prstGeom>
        </p:spPr>
      </p:pic>
      <p:pic>
        <p:nvPicPr>
          <p:cNvPr id="11" name="Grafik 10" descr="Ein Bild, das Entwurf, Zeichnung, Kunst, Darstellung enthält.&#10;&#10;Automatisch generierte Beschreibung">
            <a:extLst>
              <a:ext uri="{FF2B5EF4-FFF2-40B4-BE49-F238E27FC236}">
                <a16:creationId xmlns:a16="http://schemas.microsoft.com/office/drawing/2014/main" id="{768244EE-8877-F00D-1353-824D9CFC6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56792"/>
            <a:ext cx="3500685" cy="4702026"/>
          </a:xfrm>
          <a:prstGeom prst="rect">
            <a:avLst/>
          </a:prstGeom>
        </p:spPr>
      </p:pic>
      <p:pic>
        <p:nvPicPr>
          <p:cNvPr id="13" name="Grafik 12" descr="Ein Bild, das Entwurf, Zeichnung, Kunst enthält.&#10;&#10;Automatisch generierte Beschreibung">
            <a:extLst>
              <a:ext uri="{FF2B5EF4-FFF2-40B4-BE49-F238E27FC236}">
                <a16:creationId xmlns:a16="http://schemas.microsoft.com/office/drawing/2014/main" id="{7D4D03A9-5A8E-8C69-EA12-15CCB25DD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61" y="116631"/>
            <a:ext cx="2426661" cy="3536385"/>
          </a:xfrm>
          <a:prstGeom prst="rect">
            <a:avLst/>
          </a:prstGeom>
        </p:spPr>
      </p:pic>
      <p:pic>
        <p:nvPicPr>
          <p:cNvPr id="7" name="Grafik 6" descr="Ein Bild, das Screenshot, Entwurf, Kunst, Reihe enthält.&#10;&#10;Automatisch generierte Beschreibung">
            <a:extLst>
              <a:ext uri="{FF2B5EF4-FFF2-40B4-BE49-F238E27FC236}">
                <a16:creationId xmlns:a16="http://schemas.microsoft.com/office/drawing/2014/main" id="{B78CA151-F6F6-A903-9843-51B7E765E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72" y="2937917"/>
            <a:ext cx="2426661" cy="332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7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B2BDD8-0179-90F3-FBA9-4EF3551D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1301AB-2D7A-0D58-51B2-999B2BF80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CBC89-780D-6F43-A4AF-E4A7285D677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pic>
        <p:nvPicPr>
          <p:cNvPr id="7" name="Grafik 6" descr="Ein Bild, das Zeichnung, Kunst, Entwurf, Darstellung enthält.&#10;&#10;Automatisch generierte Beschreibung">
            <a:extLst>
              <a:ext uri="{FF2B5EF4-FFF2-40B4-BE49-F238E27FC236}">
                <a16:creationId xmlns:a16="http://schemas.microsoft.com/office/drawing/2014/main" id="{A8E9D891-ED30-A4AC-59D6-F782F5D9A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60" y="32004"/>
            <a:ext cx="2394040" cy="3528640"/>
          </a:xfrm>
          <a:prstGeom prst="rect">
            <a:avLst/>
          </a:prstGeom>
        </p:spPr>
      </p:pic>
      <p:pic>
        <p:nvPicPr>
          <p:cNvPr id="9" name="Grafik 8" descr="Ein Bild, das Zeichnung, Entwurf, Kunst, Darstellung enthält.&#10;&#10;Automatisch generierte Beschreibung">
            <a:extLst>
              <a:ext uri="{FF2B5EF4-FFF2-40B4-BE49-F238E27FC236}">
                <a16:creationId xmlns:a16="http://schemas.microsoft.com/office/drawing/2014/main" id="{2D5078A3-D8C4-C4A7-7DC0-D2FE39FD8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15" y="1589694"/>
            <a:ext cx="3435654" cy="4797151"/>
          </a:xfrm>
          <a:prstGeom prst="rect">
            <a:avLst/>
          </a:prstGeom>
        </p:spPr>
      </p:pic>
      <p:pic>
        <p:nvPicPr>
          <p:cNvPr id="11" name="Grafik 10" descr="Ein Bild, das Entwurf, Zeichnung, Kunst, Darstellung enthält.&#10;&#10;Automatisch generierte Beschreibung">
            <a:extLst>
              <a:ext uri="{FF2B5EF4-FFF2-40B4-BE49-F238E27FC236}">
                <a16:creationId xmlns:a16="http://schemas.microsoft.com/office/drawing/2014/main" id="{7FEEDA07-925C-3830-8F53-E071146DE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92796"/>
            <a:ext cx="3534282" cy="4797152"/>
          </a:xfrm>
          <a:prstGeom prst="rect">
            <a:avLst/>
          </a:prstGeom>
        </p:spPr>
      </p:pic>
      <p:pic>
        <p:nvPicPr>
          <p:cNvPr id="13" name="Grafik 12" descr="Ein Bild, das Entwurf, Zeichnung, Kunst, Design enthält.&#10;&#10;Automatisch generierte Beschreibung">
            <a:extLst>
              <a:ext uri="{FF2B5EF4-FFF2-40B4-BE49-F238E27FC236}">
                <a16:creationId xmlns:a16="http://schemas.microsoft.com/office/drawing/2014/main" id="{4FF3D6C7-0156-8B86-0500-3C88AC68A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36" y="1991967"/>
            <a:ext cx="3258829" cy="43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 descr="Ein Bild, das Entwurf, Darstellung, Clipart, Cartoon enthält.&#10;&#10;Automatisch generierte Beschreibung">
            <a:extLst>
              <a:ext uri="{FF2B5EF4-FFF2-40B4-BE49-F238E27FC236}">
                <a16:creationId xmlns:a16="http://schemas.microsoft.com/office/drawing/2014/main" id="{6B841601-0199-2B89-0747-3E8F90147C40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708920"/>
            <a:ext cx="11046755" cy="340871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7052F3-F088-2746-23D5-27A058953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67808" y="1124744"/>
            <a:ext cx="1872208" cy="720080"/>
          </a:xfrm>
        </p:spPr>
        <p:txBody>
          <a:bodyPr/>
          <a:lstStyle/>
          <a:p>
            <a:r>
              <a:rPr lang="de-DE" sz="4000" u="sng" dirty="0"/>
              <a:t>Vorlage</a:t>
            </a:r>
          </a:p>
        </p:txBody>
      </p:sp>
    </p:spTree>
    <p:extLst>
      <p:ext uri="{BB962C8B-B14F-4D97-AF65-F5344CB8AC3E}">
        <p14:creationId xmlns:p14="http://schemas.microsoft.com/office/powerpoint/2010/main" val="22018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Ein Bild, das Zeichnung, Entwurf, Menschliches Gesicht, Darstellung enthält.&#10;&#10;Automatisch generierte Beschreibung">
            <a:extLst>
              <a:ext uri="{FF2B5EF4-FFF2-40B4-BE49-F238E27FC236}">
                <a16:creationId xmlns:a16="http://schemas.microsoft.com/office/drawing/2014/main" id="{E2A5F6C3-91B7-AD51-814B-EA1B3AFCE3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4720"/>
          <a:stretch>
            <a:fillRect/>
          </a:stretch>
        </p:blipFill>
        <p:spPr>
          <a:xfrm>
            <a:off x="2351584" y="1120356"/>
            <a:ext cx="4027925" cy="5274008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AB397377-5FB6-E9AA-A226-7DD2229A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Ring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 descr="Ein Bild, das Menschliches Gesicht, Zeichnung, Entwurf, Clipart enthält.&#10;&#10;Automatisch generierte Beschreibung">
            <a:extLst>
              <a:ext uri="{FF2B5EF4-FFF2-40B4-BE49-F238E27FC236}">
                <a16:creationId xmlns:a16="http://schemas.microsoft.com/office/drawing/2014/main" id="{3F077F08-91A3-62F8-93C3-00DF44EB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120356"/>
            <a:ext cx="3612954" cy="52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4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B397377-5FB6-E9AA-A226-7DD2229A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Mund gestartet</a:t>
            </a:r>
          </a:p>
        </p:txBody>
      </p:sp>
      <p:pic>
        <p:nvPicPr>
          <p:cNvPr id="3" name="Grafik 2" descr="Ein Bild, das Menschliches Gesicht, Zeichnung, Entwurf, Darstellung enthält.&#10;&#10;Automatisch generierte Beschreibung">
            <a:extLst>
              <a:ext uri="{FF2B5EF4-FFF2-40B4-BE49-F238E27FC236}">
                <a16:creationId xmlns:a16="http://schemas.microsoft.com/office/drawing/2014/main" id="{A738085D-2161-207B-F54F-7BEAD6CFA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622619"/>
            <a:ext cx="3268733" cy="4605450"/>
          </a:xfrm>
          <a:prstGeom prst="rect">
            <a:avLst/>
          </a:prstGeom>
        </p:spPr>
      </p:pic>
      <p:pic>
        <p:nvPicPr>
          <p:cNvPr id="6" name="Grafik 5" descr="Ein Bild, das Zeichnung, Entwurf, Menschliches Gesicht, Clipart enthält.&#10;&#10;Automatisch generierte Beschreibung">
            <a:extLst>
              <a:ext uri="{FF2B5EF4-FFF2-40B4-BE49-F238E27FC236}">
                <a16:creationId xmlns:a16="http://schemas.microsoft.com/office/drawing/2014/main" id="{07193496-E695-EA53-662C-70D1642ED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47" y="1622619"/>
            <a:ext cx="3134113" cy="4605450"/>
          </a:xfrm>
          <a:prstGeom prst="rect">
            <a:avLst/>
          </a:prstGeom>
        </p:spPr>
      </p:pic>
      <p:pic>
        <p:nvPicPr>
          <p:cNvPr id="9" name="Grafik 8" descr="Ein Bild, das Entwurf, Screenshot enthält.&#10;&#10;Automatisch generierte Beschreibung">
            <a:extLst>
              <a:ext uri="{FF2B5EF4-FFF2-40B4-BE49-F238E27FC236}">
                <a16:creationId xmlns:a16="http://schemas.microsoft.com/office/drawing/2014/main" id="{06E6181B-6500-665C-AB2C-25389A220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1624111"/>
            <a:ext cx="3366967" cy="46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F1E1C0-7B76-118A-75AD-2681E04A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 mit Nase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A5C9C6-63C7-4AC8-64B5-0E6B6140D0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CBC89-780D-6F43-A4AF-E4A7285D6779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pic>
        <p:nvPicPr>
          <p:cNvPr id="7" name="Grafik 6" descr="Ein Bild, das Zeichnung, Menschliches Gesicht, Entwurf, Darstellung enthält.&#10;&#10;Automatisch generierte Beschreibung">
            <a:extLst>
              <a:ext uri="{FF2B5EF4-FFF2-40B4-BE49-F238E27FC236}">
                <a16:creationId xmlns:a16="http://schemas.microsoft.com/office/drawing/2014/main" id="{FE44535D-C653-E2FF-98FB-1752C008B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6" y="1537040"/>
            <a:ext cx="3357172" cy="4605067"/>
          </a:xfrm>
          <a:prstGeom prst="rect">
            <a:avLst/>
          </a:prstGeom>
        </p:spPr>
      </p:pic>
      <p:pic>
        <p:nvPicPr>
          <p:cNvPr id="9" name="Grafik 8" descr="Ein Bild, das Zeichnung, Entwurf, Cartoon, Clipart enthält.&#10;&#10;Automatisch generierte Beschreibung">
            <a:extLst>
              <a:ext uri="{FF2B5EF4-FFF2-40B4-BE49-F238E27FC236}">
                <a16:creationId xmlns:a16="http://schemas.microsoft.com/office/drawing/2014/main" id="{6E7290E3-9773-6E60-002C-B98540EE3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1537040"/>
            <a:ext cx="3312368" cy="4623513"/>
          </a:xfrm>
          <a:prstGeom prst="rect">
            <a:avLst/>
          </a:prstGeom>
        </p:spPr>
      </p:pic>
      <p:pic>
        <p:nvPicPr>
          <p:cNvPr id="11" name="Grafik 10" descr="Ein Bild, das Entwurf, Kunst enthält.&#10;&#10;Automatisch generierte Beschreibung">
            <a:extLst>
              <a:ext uri="{FF2B5EF4-FFF2-40B4-BE49-F238E27FC236}">
                <a16:creationId xmlns:a16="http://schemas.microsoft.com/office/drawing/2014/main" id="{66B5FB04-76D9-8B9E-5EFA-67A368952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332656"/>
            <a:ext cx="3181408" cy="597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7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E4A842-FDE8-8251-22FE-B6246800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080000"/>
            <a:ext cx="2423640" cy="764824"/>
          </a:xfrm>
        </p:spPr>
        <p:txBody>
          <a:bodyPr/>
          <a:lstStyle/>
          <a:p>
            <a:r>
              <a:rPr lang="de-DE" dirty="0"/>
              <a:t>Stand nach dem Labor (20.10.23)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4FFF3A-242B-089D-68FC-9EB96CFA9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CBC89-780D-6F43-A4AF-E4A7285D6779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pic>
        <p:nvPicPr>
          <p:cNvPr id="7" name="Grafik 6" descr="Ein Bild, das Text, Screenshot, 3D-Modellierung, Grafiksoftware enthält.&#10;&#10;Automatisch generierte Beschreibung">
            <a:extLst>
              <a:ext uri="{FF2B5EF4-FFF2-40B4-BE49-F238E27FC236}">
                <a16:creationId xmlns:a16="http://schemas.microsoft.com/office/drawing/2014/main" id="{52E553AC-277A-933D-211C-C78FE8AE6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901706"/>
            <a:ext cx="8219326" cy="55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9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960FF7-2498-755A-61EB-C705FA2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080000"/>
            <a:ext cx="2495648" cy="576000"/>
          </a:xfrm>
        </p:spPr>
        <p:txBody>
          <a:bodyPr/>
          <a:lstStyle/>
          <a:p>
            <a:r>
              <a:rPr lang="de-DE" dirty="0"/>
              <a:t>Weiter mit Auge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8457D0-0836-FBEF-E498-491DBB33B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CBC89-780D-6F43-A4AF-E4A7285D6779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A287267-780B-D28F-0524-C0E9ADBB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" y="3353209"/>
            <a:ext cx="2596889" cy="3117367"/>
          </a:xfrm>
          <a:prstGeom prst="rect">
            <a:avLst/>
          </a:prstGeom>
        </p:spPr>
      </p:pic>
      <p:pic>
        <p:nvPicPr>
          <p:cNvPr id="11" name="Grafik 10" descr="Ein Bild, das Zeichnung, Menschliches Gesicht, Entwurf, Darstellung enthält.&#10;&#10;Automatisch generierte Beschreibung">
            <a:extLst>
              <a:ext uri="{FF2B5EF4-FFF2-40B4-BE49-F238E27FC236}">
                <a16:creationId xmlns:a16="http://schemas.microsoft.com/office/drawing/2014/main" id="{F285A1CB-6554-851F-D7D3-61B1AABC2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883363"/>
            <a:ext cx="3115400" cy="4387417"/>
          </a:xfrm>
          <a:prstGeom prst="rect">
            <a:avLst/>
          </a:prstGeom>
        </p:spPr>
      </p:pic>
      <p:pic>
        <p:nvPicPr>
          <p:cNvPr id="13" name="Grafik 12" descr="Ein Bild, das Entwurf, Zeichnung, Kunst enthält.&#10;&#10;Automatisch generierte Beschreibung">
            <a:extLst>
              <a:ext uri="{FF2B5EF4-FFF2-40B4-BE49-F238E27FC236}">
                <a16:creationId xmlns:a16="http://schemas.microsoft.com/office/drawing/2014/main" id="{41087116-FCB7-B9B6-2B23-8C7E587A2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916832"/>
            <a:ext cx="4415160" cy="4387416"/>
          </a:xfrm>
          <a:prstGeom prst="rect">
            <a:avLst/>
          </a:prstGeom>
        </p:spPr>
      </p:pic>
      <p:pic>
        <p:nvPicPr>
          <p:cNvPr id="7" name="Grafik 6" descr="Ein Bild, das Zeichnung, Entwurf, Clipart, Darstellung enthält.&#10;&#10;Automatisch generierte Beschreibung">
            <a:extLst>
              <a:ext uri="{FF2B5EF4-FFF2-40B4-BE49-F238E27FC236}">
                <a16:creationId xmlns:a16="http://schemas.microsoft.com/office/drawing/2014/main" id="{32F5E967-3268-6205-5BF3-279EDFC69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" y="1484784"/>
            <a:ext cx="2596889" cy="259228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B88350C6-497E-E6B4-93A4-684EBAD66618}"/>
              </a:ext>
            </a:extLst>
          </p:cNvPr>
          <p:cNvSpPr/>
          <p:nvPr/>
        </p:nvSpPr>
        <p:spPr>
          <a:xfrm>
            <a:off x="2007877" y="2281225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Position angepasst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1277413-A1AD-B78E-9828-DB07557A6A4E}"/>
              </a:ext>
            </a:extLst>
          </p:cNvPr>
          <p:cNvCxnSpPr>
            <a:endCxn id="14" idx="1"/>
          </p:cNvCxnSpPr>
          <p:nvPr/>
        </p:nvCxnSpPr>
        <p:spPr>
          <a:xfrm flipV="1">
            <a:off x="1055440" y="2821285"/>
            <a:ext cx="952437" cy="103659"/>
          </a:xfrm>
          <a:prstGeom prst="line">
            <a:avLst/>
          </a:prstGeom>
          <a:ln w="57150">
            <a:solidFill>
              <a:schemeClr val="accent1"/>
            </a:solidFill>
          </a:ln>
          <a:effectLst>
            <a:outerShdw blurRad="101600" dist="50800" dir="5400000" sx="98000" sy="98000" algn="ctr" rotWithShape="0">
              <a:schemeClr val="tx1">
                <a:lumMod val="50000"/>
                <a:alpha val="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B71C6E9-19AB-AB9A-F25E-9DB1FA06CA2C}"/>
              </a:ext>
            </a:extLst>
          </p:cNvPr>
          <p:cNvCxnSpPr>
            <a:endCxn id="14" idx="1"/>
          </p:cNvCxnSpPr>
          <p:nvPr/>
        </p:nvCxnSpPr>
        <p:spPr>
          <a:xfrm flipV="1">
            <a:off x="1487488" y="2821285"/>
            <a:ext cx="520389" cy="18810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FBA71FB-0739-BD9F-E569-61587384729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736069" y="2821285"/>
            <a:ext cx="919771" cy="11117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B0F72D-7807-92E7-5A2D-CD019A08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Augen, Nase, Mund verbunden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059483-0046-C7D7-C5FA-0AFF13992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CBC89-780D-6F43-A4AF-E4A7285D6779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pic>
        <p:nvPicPr>
          <p:cNvPr id="7" name="Grafik 6" descr="Ein Bild, das Entwurf, Zeichnung, Kunst enthält.&#10;&#10;Automatisch generierte Beschreibung">
            <a:extLst>
              <a:ext uri="{FF2B5EF4-FFF2-40B4-BE49-F238E27FC236}">
                <a16:creationId xmlns:a16="http://schemas.microsoft.com/office/drawing/2014/main" id="{B0BB0724-FC2E-197D-C6FA-00714BE90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844824"/>
            <a:ext cx="2911702" cy="4413994"/>
          </a:xfrm>
          <a:prstGeom prst="rect">
            <a:avLst/>
          </a:prstGeom>
        </p:spPr>
      </p:pic>
      <p:pic>
        <p:nvPicPr>
          <p:cNvPr id="9" name="Grafik 8" descr="Ein Bild, das Zeichnung, Entwurf, Menschliches Gesicht, Darstellung enthält.&#10;&#10;Automatisch generierte Beschreibung">
            <a:extLst>
              <a:ext uri="{FF2B5EF4-FFF2-40B4-BE49-F238E27FC236}">
                <a16:creationId xmlns:a16="http://schemas.microsoft.com/office/drawing/2014/main" id="{20DDB54B-1932-08D4-1C79-490A77625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844824"/>
            <a:ext cx="3901829" cy="4413994"/>
          </a:xfrm>
          <a:prstGeom prst="rect">
            <a:avLst/>
          </a:prstGeom>
        </p:spPr>
      </p:pic>
      <p:pic>
        <p:nvPicPr>
          <p:cNvPr id="11" name="Grafik 10" descr="Ein Bild, das Zeichnung, Entwurf, Clipart, Darstellung enthält.&#10;&#10;Automatisch generierte Beschreibung">
            <a:extLst>
              <a:ext uri="{FF2B5EF4-FFF2-40B4-BE49-F238E27FC236}">
                <a16:creationId xmlns:a16="http://schemas.microsoft.com/office/drawing/2014/main" id="{EC9213B0-F811-6F2A-85F2-67B11B6FF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60" y="1844824"/>
            <a:ext cx="3096344" cy="44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2D0EB47-D579-6CF6-84A8-B091A346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Kopf erstellt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2B331C-E645-BD11-4520-4B879A71D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CBC89-780D-6F43-A4AF-E4A7285D6779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pic>
        <p:nvPicPr>
          <p:cNvPr id="7" name="Grafik 6" descr="Ein Bild, das Entwurf, Zeichnung, Kunst, Darstellung enthält.&#10;&#10;Automatisch generierte Beschreibung">
            <a:extLst>
              <a:ext uri="{FF2B5EF4-FFF2-40B4-BE49-F238E27FC236}">
                <a16:creationId xmlns:a16="http://schemas.microsoft.com/office/drawing/2014/main" id="{031D00E4-CD90-AF6D-CD8E-C0755BB2F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809840"/>
            <a:ext cx="3391134" cy="4583169"/>
          </a:xfrm>
          <a:prstGeom prst="rect">
            <a:avLst/>
          </a:prstGeom>
        </p:spPr>
      </p:pic>
      <p:pic>
        <p:nvPicPr>
          <p:cNvPr id="9" name="Grafik 8" descr="Ein Bild, das Entwurf, Zeichnung, Kunst, Darstellung enthält.&#10;&#10;Automatisch generierte Beschreibung">
            <a:extLst>
              <a:ext uri="{FF2B5EF4-FFF2-40B4-BE49-F238E27FC236}">
                <a16:creationId xmlns:a16="http://schemas.microsoft.com/office/drawing/2014/main" id="{3FA6A0E5-E947-705C-DBAA-FEFD84E92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1809840"/>
            <a:ext cx="3292601" cy="4583169"/>
          </a:xfrm>
          <a:prstGeom prst="rect">
            <a:avLst/>
          </a:prstGeom>
        </p:spPr>
      </p:pic>
      <p:pic>
        <p:nvPicPr>
          <p:cNvPr id="11" name="Grafik 10" descr="Ein Bild, das Entwurf, Zeichnung, Cartoon, Darstellung enthält.&#10;&#10;Automatisch generierte Beschreibung">
            <a:extLst>
              <a:ext uri="{FF2B5EF4-FFF2-40B4-BE49-F238E27FC236}">
                <a16:creationId xmlns:a16="http://schemas.microsoft.com/office/drawing/2014/main" id="{8F840226-F873-1265-412A-B3F5D7AB7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87" y="1809840"/>
            <a:ext cx="3795573" cy="460192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46FAFE95-78C7-EB4D-DAAC-EB2C4A298375}"/>
              </a:ext>
            </a:extLst>
          </p:cNvPr>
          <p:cNvSpPr/>
          <p:nvPr/>
        </p:nvSpPr>
        <p:spPr>
          <a:xfrm>
            <a:off x="5326761" y="386373"/>
            <a:ext cx="1901600" cy="1187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Kopf noch sehr „eckig“ -&gt; später angepasst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854F05E4-DC0E-BE88-8223-7F3210BFC5C1}"/>
                  </a:ext>
                </a:extLst>
              </p14:cNvPr>
              <p14:cNvContentPartPr/>
              <p14:nvPr/>
            </p14:nvContentPartPr>
            <p14:xfrm>
              <a:off x="5666407" y="2204089"/>
              <a:ext cx="1342080" cy="139428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854F05E4-DC0E-BE88-8223-7F3210BFC5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7407" y="2195449"/>
                <a:ext cx="1359720" cy="14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2BA4CC34-40B7-5BE4-9E31-28F77F908855}"/>
                  </a:ext>
                </a:extLst>
              </p14:cNvPr>
              <p14:cNvContentPartPr/>
              <p14:nvPr/>
            </p14:nvContentPartPr>
            <p14:xfrm>
              <a:off x="6092647" y="1471489"/>
              <a:ext cx="162720" cy="6314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2BA4CC34-40B7-5BE4-9E31-28F77F9088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4007" y="1462489"/>
                <a:ext cx="180360" cy="64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4FCD878-3EAF-0CF6-4ECC-55BEA969755D}"/>
              </a:ext>
            </a:extLst>
          </p:cNvPr>
          <p:cNvGrpSpPr/>
          <p:nvPr/>
        </p:nvGrpSpPr>
        <p:grpSpPr>
          <a:xfrm>
            <a:off x="6044407" y="1979809"/>
            <a:ext cx="182880" cy="151560"/>
            <a:chOff x="6044407" y="1979809"/>
            <a:chExt cx="1828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853A6B45-28C6-6D3A-1EF8-471E4DDE8D47}"/>
                    </a:ext>
                  </a:extLst>
                </p14:cNvPr>
                <p14:cNvContentPartPr/>
                <p14:nvPr/>
              </p14:nvContentPartPr>
              <p14:xfrm>
                <a:off x="6044407" y="1979809"/>
                <a:ext cx="182880" cy="15156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853A6B45-28C6-6D3A-1EF8-471E4DDE8D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35767" y="1971169"/>
                  <a:ext cx="200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AA26FBE9-BE95-2904-9B41-7B856BE0D908}"/>
                    </a:ext>
                  </a:extLst>
                </p14:cNvPr>
                <p14:cNvContentPartPr/>
                <p14:nvPr/>
              </p14:nvContentPartPr>
              <p14:xfrm>
                <a:off x="6079687" y="2106169"/>
                <a:ext cx="360" cy="14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AA26FBE9-BE95-2904-9B41-7B856BE0D9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71047" y="2097529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2502892"/>
      </p:ext>
    </p:extLst>
  </p:cSld>
  <p:clrMapOvr>
    <a:masterClrMapping/>
  </p:clrMapOvr>
</p:sld>
</file>

<file path=ppt/theme/theme1.xml><?xml version="1.0" encoding="utf-8"?>
<a:theme xmlns:a="http://schemas.openxmlformats.org/drawingml/2006/main" name="THM-Folienmaster">
  <a:themeElements>
    <a:clrScheme name="THM Farben">
      <a:dk1>
        <a:srgbClr val="4A5C66"/>
      </a:dk1>
      <a:lt1>
        <a:sysClr val="window" lastClr="FFFFFF"/>
      </a:lt1>
      <a:dk2>
        <a:srgbClr val="1F497D"/>
      </a:dk2>
      <a:lt2>
        <a:srgbClr val="EEECE1"/>
      </a:lt2>
      <a:accent1>
        <a:srgbClr val="80BA24"/>
      </a:accent1>
      <a:accent2>
        <a:srgbClr val="4A5C66"/>
      </a:accent2>
      <a:accent3>
        <a:srgbClr val="B30931"/>
      </a:accent3>
      <a:accent4>
        <a:srgbClr val="FBBA00"/>
      </a:accent4>
      <a:accent5>
        <a:srgbClr val="00B5E2"/>
      </a:accent5>
      <a:accent6>
        <a:srgbClr val="0042BB"/>
      </a:accent6>
      <a:hlink>
        <a:srgbClr val="0042BB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-092017" id="{F2E74DBF-A00C-0049-AFFE-E20DFFD05F23}" vid="{9967E0B6-F9B0-0C46-B645-E7DA8BD1490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THM-092017</Template>
  <TotalTime>0</TotalTime>
  <Words>54</Words>
  <Application>Microsoft Office PowerPoint</Application>
  <PresentationFormat>Breitbild</PresentationFormat>
  <Paragraphs>21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THM-Folienmaster</vt:lpstr>
      <vt:lpstr>PowerPoint-Präsentation</vt:lpstr>
      <vt:lpstr>PowerPoint-Präsentation</vt:lpstr>
      <vt:lpstr>Erster Ring </vt:lpstr>
      <vt:lpstr>Mit Mund gestartet</vt:lpstr>
      <vt:lpstr>Weiter mit Nase</vt:lpstr>
      <vt:lpstr>Stand nach dem Labor (20.10.23)</vt:lpstr>
      <vt:lpstr>Weiter mit Auge</vt:lpstr>
      <vt:lpstr>Augen, Nase, Mund verbunden</vt:lpstr>
      <vt:lpstr>Kopf erstellt</vt:lpstr>
      <vt:lpstr>Ohr erstellt</vt:lpstr>
      <vt:lpstr>Endergebnis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Olga  Altergot</dc:creator>
  <cp:lastModifiedBy>Markus Gutjahr</cp:lastModifiedBy>
  <cp:revision>343</cp:revision>
  <cp:lastPrinted>2017-11-28T10:01:39Z</cp:lastPrinted>
  <dcterms:created xsi:type="dcterms:W3CDTF">2017-11-01T14:34:44Z</dcterms:created>
  <dcterms:modified xsi:type="dcterms:W3CDTF">2023-10-25T18:46:42Z</dcterms:modified>
</cp:coreProperties>
</file>