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9"/>
  </p:notesMasterIdLst>
  <p:handoutMasterIdLst>
    <p:handoutMasterId r:id="rId30"/>
  </p:handoutMasterIdLst>
  <p:sldIdLst>
    <p:sldId id="356" r:id="rId7"/>
    <p:sldId id="399" r:id="rId8"/>
    <p:sldId id="408" r:id="rId9"/>
    <p:sldId id="411" r:id="rId10"/>
    <p:sldId id="412" r:id="rId11"/>
    <p:sldId id="400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5" r:id="rId24"/>
    <p:sldId id="426" r:id="rId25"/>
    <p:sldId id="407" r:id="rId26"/>
    <p:sldId id="427" r:id="rId27"/>
    <p:sldId id="404" r:id="rId2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0C8"/>
    <a:srgbClr val="005293"/>
    <a:srgbClr val="0065BD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85012" autoAdjust="0"/>
  </p:normalViewPr>
  <p:slideViewPr>
    <p:cSldViewPr snapToGrid="0">
      <p:cViewPr varScale="1">
        <p:scale>
          <a:sx n="98" d="100"/>
          <a:sy n="98" d="100"/>
        </p:scale>
        <p:origin x="21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0D7D7-3B34-4E25-BC05-BDBAF2F6FB61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1215AEF-18D4-4BF1-A2EE-964EA859C618}">
      <dgm:prSet phldrT="[Text]" custT="1"/>
      <dgm:spPr/>
      <dgm:t>
        <a:bodyPr/>
        <a:lstStyle/>
        <a:p>
          <a:r>
            <a:rPr lang="de-DE" sz="3000" b="1" dirty="0" err="1" smtClean="0"/>
            <a:t>Deep</a:t>
          </a:r>
          <a:r>
            <a:rPr lang="de-DE" sz="3000" b="1" dirty="0" smtClean="0"/>
            <a:t> Learning</a:t>
          </a:r>
          <a:endParaRPr lang="de-DE" sz="3000" b="1" dirty="0"/>
        </a:p>
      </dgm:t>
    </dgm:pt>
    <dgm:pt modelId="{8A3D1D0C-6865-45D4-AD08-CC7021703961}" type="parTrans" cxnId="{FF6E8FCD-5BB0-4C86-8FDF-38A1CF9C9CDF}">
      <dgm:prSet/>
      <dgm:spPr/>
      <dgm:t>
        <a:bodyPr/>
        <a:lstStyle/>
        <a:p>
          <a:endParaRPr lang="de-DE"/>
        </a:p>
      </dgm:t>
    </dgm:pt>
    <dgm:pt modelId="{4CA4E3BD-2096-459C-B8F2-A6F5A4E8E2D3}" type="sibTrans" cxnId="{FF6E8FCD-5BB0-4C86-8FDF-38A1CF9C9CDF}">
      <dgm:prSet/>
      <dgm:spPr/>
      <dgm:t>
        <a:bodyPr/>
        <a:lstStyle/>
        <a:p>
          <a:endParaRPr lang="de-DE"/>
        </a:p>
      </dgm:t>
    </dgm:pt>
    <dgm:pt modelId="{DDEA4D9C-C34C-4282-A378-C98D0C033F59}">
      <dgm:prSet phldrT="[Text]"/>
      <dgm:spPr/>
      <dgm:t>
        <a:bodyPr/>
        <a:lstStyle/>
        <a:p>
          <a:r>
            <a:rPr lang="de-DE" dirty="0" smtClean="0"/>
            <a:t>Robust in</a:t>
          </a:r>
          <a:br>
            <a:rPr lang="de-DE" dirty="0" smtClean="0"/>
          </a:br>
          <a:r>
            <a:rPr lang="de-DE" dirty="0" err="1" smtClean="0"/>
            <a:t>supervised</a:t>
          </a:r>
          <a:r>
            <a:rPr lang="de-DE" dirty="0" smtClean="0"/>
            <a:t> </a:t>
          </a:r>
          <a:r>
            <a:rPr lang="de-DE" dirty="0" err="1" smtClean="0"/>
            <a:t>settings</a:t>
          </a:r>
          <a:endParaRPr lang="de-DE" dirty="0"/>
        </a:p>
      </dgm:t>
    </dgm:pt>
    <dgm:pt modelId="{9BE41462-30AD-416E-8625-23CF691A5979}" type="parTrans" cxnId="{F7ADAF1B-CAB9-485F-950F-2FDD8DF781E7}">
      <dgm:prSet/>
      <dgm:spPr/>
      <dgm:t>
        <a:bodyPr/>
        <a:lstStyle/>
        <a:p>
          <a:endParaRPr lang="de-DE"/>
        </a:p>
      </dgm:t>
    </dgm:pt>
    <dgm:pt modelId="{0678F5FB-CD40-4645-9F94-74F34FA5576D}" type="sibTrans" cxnId="{F7ADAF1B-CAB9-485F-950F-2FDD8DF781E7}">
      <dgm:prSet/>
      <dgm:spPr/>
      <dgm:t>
        <a:bodyPr/>
        <a:lstStyle/>
        <a:p>
          <a:endParaRPr lang="de-DE"/>
        </a:p>
      </dgm:t>
    </dgm:pt>
    <dgm:pt modelId="{752CE2AA-98F8-4C14-ABEA-8BEFA9FC9F25}">
      <dgm:prSet phldrT="[Text]"/>
      <dgm:spPr/>
      <dgm:t>
        <a:bodyPr/>
        <a:lstStyle/>
        <a:p>
          <a:r>
            <a:rPr lang="de-DE" dirty="0" err="1" smtClean="0"/>
            <a:t>Outperformed</a:t>
          </a:r>
          <a:r>
            <a:rPr lang="de-DE" dirty="0" smtClean="0"/>
            <a:t> </a:t>
          </a:r>
          <a:r>
            <a:rPr lang="de-DE" dirty="0" err="1" smtClean="0"/>
            <a:t>classical</a:t>
          </a:r>
          <a:r>
            <a:rPr lang="de-DE" dirty="0" smtClean="0"/>
            <a:t> ML (e.g. Vision, NLP)</a:t>
          </a:r>
          <a:endParaRPr lang="de-DE" dirty="0"/>
        </a:p>
      </dgm:t>
    </dgm:pt>
    <dgm:pt modelId="{1097FAF4-62BF-48B0-AF79-9E04D633D20C}" type="parTrans" cxnId="{3E14F6C2-D2BE-4277-B2DA-71AFC02683AD}">
      <dgm:prSet/>
      <dgm:spPr/>
      <dgm:t>
        <a:bodyPr/>
        <a:lstStyle/>
        <a:p>
          <a:endParaRPr lang="de-DE"/>
        </a:p>
      </dgm:t>
    </dgm:pt>
    <dgm:pt modelId="{2FC55FDB-A448-4C2B-8B8D-B220328650FF}" type="sibTrans" cxnId="{3E14F6C2-D2BE-4277-B2DA-71AFC02683AD}">
      <dgm:prSet/>
      <dgm:spPr/>
      <dgm:t>
        <a:bodyPr/>
        <a:lstStyle/>
        <a:p>
          <a:endParaRPr lang="de-DE"/>
        </a:p>
      </dgm:t>
    </dgm:pt>
    <dgm:pt modelId="{55C5A915-A2C9-4107-B38A-F0F860F20A89}" type="pres">
      <dgm:prSet presAssocID="{3250D7D7-3B34-4E25-BC05-BDBAF2F6FB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93A0A6F-6A16-4FA7-A4AE-0BCA11A850D2}" type="pres">
      <dgm:prSet presAssocID="{D1215AEF-18D4-4BF1-A2EE-964EA859C618}" presName="vertOne" presStyleCnt="0"/>
      <dgm:spPr/>
    </dgm:pt>
    <dgm:pt modelId="{30A00AC4-F8A0-4A20-8943-D2DC0DD7019C}" type="pres">
      <dgm:prSet presAssocID="{D1215AEF-18D4-4BF1-A2EE-964EA859C618}" presName="txOne" presStyleLbl="node0" presStyleIdx="0" presStyleCnt="1" custScaleX="100074" custLinFactNeighborX="168" custLinFactNeighborY="-300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DFF03E-106F-42BD-89D2-0983CA235421}" type="pres">
      <dgm:prSet presAssocID="{D1215AEF-18D4-4BF1-A2EE-964EA859C618}" presName="parTransOne" presStyleCnt="0"/>
      <dgm:spPr/>
    </dgm:pt>
    <dgm:pt modelId="{E8AF486D-81D3-4518-B96F-CA8A468DF5DC}" type="pres">
      <dgm:prSet presAssocID="{D1215AEF-18D4-4BF1-A2EE-964EA859C618}" presName="horzOne" presStyleCnt="0"/>
      <dgm:spPr/>
    </dgm:pt>
    <dgm:pt modelId="{3B340F8C-C846-4E6E-BCF7-8DC6A021DC05}" type="pres">
      <dgm:prSet presAssocID="{DDEA4D9C-C34C-4282-A378-C98D0C033F59}" presName="vertTwo" presStyleCnt="0"/>
      <dgm:spPr/>
    </dgm:pt>
    <dgm:pt modelId="{4058FC45-543D-462B-81D5-B861AD755FDD}" type="pres">
      <dgm:prSet presAssocID="{DDEA4D9C-C34C-4282-A378-C98D0C033F5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57D23B-12EA-48E0-B920-FE6112F34886}" type="pres">
      <dgm:prSet presAssocID="{DDEA4D9C-C34C-4282-A378-C98D0C033F59}" presName="horzTwo" presStyleCnt="0"/>
      <dgm:spPr/>
    </dgm:pt>
    <dgm:pt modelId="{7305C14C-853F-4A54-B9AD-186ACF94394C}" type="pres">
      <dgm:prSet presAssocID="{0678F5FB-CD40-4645-9F94-74F34FA5576D}" presName="sibSpaceTwo" presStyleCnt="0"/>
      <dgm:spPr/>
    </dgm:pt>
    <dgm:pt modelId="{02D3096C-B302-418B-8ACD-7F6FC98646AF}" type="pres">
      <dgm:prSet presAssocID="{752CE2AA-98F8-4C14-ABEA-8BEFA9FC9F25}" presName="vertTwo" presStyleCnt="0"/>
      <dgm:spPr/>
    </dgm:pt>
    <dgm:pt modelId="{FAEFBCA4-2B1A-4FEE-82C5-66141BA25716}" type="pres">
      <dgm:prSet presAssocID="{752CE2AA-98F8-4C14-ABEA-8BEFA9FC9F2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A05AD3-A968-4D46-B6A7-962B33F622E8}" type="pres">
      <dgm:prSet presAssocID="{752CE2AA-98F8-4C14-ABEA-8BEFA9FC9F25}" presName="horzTwo" presStyleCnt="0"/>
      <dgm:spPr/>
    </dgm:pt>
  </dgm:ptLst>
  <dgm:cxnLst>
    <dgm:cxn modelId="{C26EDC9B-068B-4084-8E81-B0E747774550}" type="presOf" srcId="{752CE2AA-98F8-4C14-ABEA-8BEFA9FC9F25}" destId="{FAEFBCA4-2B1A-4FEE-82C5-66141BA25716}" srcOrd="0" destOrd="0" presId="urn:microsoft.com/office/officeart/2005/8/layout/hierarchy4"/>
    <dgm:cxn modelId="{FF6E8FCD-5BB0-4C86-8FDF-38A1CF9C9CDF}" srcId="{3250D7D7-3B34-4E25-BC05-BDBAF2F6FB61}" destId="{D1215AEF-18D4-4BF1-A2EE-964EA859C618}" srcOrd="0" destOrd="0" parTransId="{8A3D1D0C-6865-45D4-AD08-CC7021703961}" sibTransId="{4CA4E3BD-2096-459C-B8F2-A6F5A4E8E2D3}"/>
    <dgm:cxn modelId="{F7ADAF1B-CAB9-485F-950F-2FDD8DF781E7}" srcId="{D1215AEF-18D4-4BF1-A2EE-964EA859C618}" destId="{DDEA4D9C-C34C-4282-A378-C98D0C033F59}" srcOrd="0" destOrd="0" parTransId="{9BE41462-30AD-416E-8625-23CF691A5979}" sibTransId="{0678F5FB-CD40-4645-9F94-74F34FA5576D}"/>
    <dgm:cxn modelId="{3E14F6C2-D2BE-4277-B2DA-71AFC02683AD}" srcId="{D1215AEF-18D4-4BF1-A2EE-964EA859C618}" destId="{752CE2AA-98F8-4C14-ABEA-8BEFA9FC9F25}" srcOrd="1" destOrd="0" parTransId="{1097FAF4-62BF-48B0-AF79-9E04D633D20C}" sibTransId="{2FC55FDB-A448-4C2B-8B8D-B220328650FF}"/>
    <dgm:cxn modelId="{C04C4BF6-3EE6-4417-AC87-BCAC9399FA0A}" type="presOf" srcId="{D1215AEF-18D4-4BF1-A2EE-964EA859C618}" destId="{30A00AC4-F8A0-4A20-8943-D2DC0DD7019C}" srcOrd="0" destOrd="0" presId="urn:microsoft.com/office/officeart/2005/8/layout/hierarchy4"/>
    <dgm:cxn modelId="{84072D3F-6112-4C97-9466-72E67A44736A}" type="presOf" srcId="{3250D7D7-3B34-4E25-BC05-BDBAF2F6FB61}" destId="{55C5A915-A2C9-4107-B38A-F0F860F20A89}" srcOrd="0" destOrd="0" presId="urn:microsoft.com/office/officeart/2005/8/layout/hierarchy4"/>
    <dgm:cxn modelId="{123B93CA-C7AD-4AFA-B763-94E3DF5BAC5D}" type="presOf" srcId="{DDEA4D9C-C34C-4282-A378-C98D0C033F59}" destId="{4058FC45-543D-462B-81D5-B861AD755FDD}" srcOrd="0" destOrd="0" presId="urn:microsoft.com/office/officeart/2005/8/layout/hierarchy4"/>
    <dgm:cxn modelId="{3315EE46-9D40-428D-9BFE-E644EB7D0A0A}" type="presParOf" srcId="{55C5A915-A2C9-4107-B38A-F0F860F20A89}" destId="{493A0A6F-6A16-4FA7-A4AE-0BCA11A850D2}" srcOrd="0" destOrd="0" presId="urn:microsoft.com/office/officeart/2005/8/layout/hierarchy4"/>
    <dgm:cxn modelId="{924891EC-D016-46E7-9957-975C7ED7C375}" type="presParOf" srcId="{493A0A6F-6A16-4FA7-A4AE-0BCA11A850D2}" destId="{30A00AC4-F8A0-4A20-8943-D2DC0DD7019C}" srcOrd="0" destOrd="0" presId="urn:microsoft.com/office/officeart/2005/8/layout/hierarchy4"/>
    <dgm:cxn modelId="{205A241D-CF52-494C-837E-D6DEB65EC013}" type="presParOf" srcId="{493A0A6F-6A16-4FA7-A4AE-0BCA11A850D2}" destId="{4BDFF03E-106F-42BD-89D2-0983CA235421}" srcOrd="1" destOrd="0" presId="urn:microsoft.com/office/officeart/2005/8/layout/hierarchy4"/>
    <dgm:cxn modelId="{40056F6D-9EFD-4D1A-A979-C77DCFD1E011}" type="presParOf" srcId="{493A0A6F-6A16-4FA7-A4AE-0BCA11A850D2}" destId="{E8AF486D-81D3-4518-B96F-CA8A468DF5DC}" srcOrd="2" destOrd="0" presId="urn:microsoft.com/office/officeart/2005/8/layout/hierarchy4"/>
    <dgm:cxn modelId="{30C779A8-D81A-43CE-A94B-4D3D61861228}" type="presParOf" srcId="{E8AF486D-81D3-4518-B96F-CA8A468DF5DC}" destId="{3B340F8C-C846-4E6E-BCF7-8DC6A021DC05}" srcOrd="0" destOrd="0" presId="urn:microsoft.com/office/officeart/2005/8/layout/hierarchy4"/>
    <dgm:cxn modelId="{D9ED21C7-892C-4E5E-9DF5-E191A845AA52}" type="presParOf" srcId="{3B340F8C-C846-4E6E-BCF7-8DC6A021DC05}" destId="{4058FC45-543D-462B-81D5-B861AD755FDD}" srcOrd="0" destOrd="0" presId="urn:microsoft.com/office/officeart/2005/8/layout/hierarchy4"/>
    <dgm:cxn modelId="{9ABF8DC7-9C01-484A-8B65-8ADA43D2EA89}" type="presParOf" srcId="{3B340F8C-C846-4E6E-BCF7-8DC6A021DC05}" destId="{F457D23B-12EA-48E0-B920-FE6112F34886}" srcOrd="1" destOrd="0" presId="urn:microsoft.com/office/officeart/2005/8/layout/hierarchy4"/>
    <dgm:cxn modelId="{E9B0ED81-27A6-4EC0-BE97-17A7186A78EA}" type="presParOf" srcId="{E8AF486D-81D3-4518-B96F-CA8A468DF5DC}" destId="{7305C14C-853F-4A54-B9AD-186ACF94394C}" srcOrd="1" destOrd="0" presId="urn:microsoft.com/office/officeart/2005/8/layout/hierarchy4"/>
    <dgm:cxn modelId="{D9DBA105-E49A-4A2E-85F3-815DF04946E6}" type="presParOf" srcId="{E8AF486D-81D3-4518-B96F-CA8A468DF5DC}" destId="{02D3096C-B302-418B-8ACD-7F6FC98646AF}" srcOrd="2" destOrd="0" presId="urn:microsoft.com/office/officeart/2005/8/layout/hierarchy4"/>
    <dgm:cxn modelId="{B2B0309A-44B6-4382-8A0A-4F0BA56AD2B9}" type="presParOf" srcId="{02D3096C-B302-418B-8ACD-7F6FC98646AF}" destId="{FAEFBCA4-2B1A-4FEE-82C5-66141BA25716}" srcOrd="0" destOrd="0" presId="urn:microsoft.com/office/officeart/2005/8/layout/hierarchy4"/>
    <dgm:cxn modelId="{C62B85EE-A312-44E0-9532-E692CF0930A2}" type="presParOf" srcId="{02D3096C-B302-418B-8ACD-7F6FC98646AF}" destId="{AFA05AD3-A968-4D46-B6A7-962B33F622E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0D7D7-3B34-4E25-BC05-BDBAF2F6FB61}" type="doc">
      <dgm:prSet loTypeId="urn:microsoft.com/office/officeart/2005/8/layout/hierarchy4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de-DE"/>
        </a:p>
      </dgm:t>
    </dgm:pt>
    <dgm:pt modelId="{D1215AEF-18D4-4BF1-A2EE-964EA859C618}">
      <dgm:prSet phldrT="[Text]" custT="1"/>
      <dgm:spPr/>
      <dgm:t>
        <a:bodyPr/>
        <a:lstStyle/>
        <a:p>
          <a:r>
            <a:rPr lang="de-DE" sz="3000" b="1" dirty="0" err="1" smtClean="0"/>
            <a:t>Enablers</a:t>
          </a:r>
          <a:endParaRPr lang="de-DE" sz="3000" b="1" dirty="0"/>
        </a:p>
      </dgm:t>
    </dgm:pt>
    <dgm:pt modelId="{8A3D1D0C-6865-45D4-AD08-CC7021703961}" type="parTrans" cxnId="{FF6E8FCD-5BB0-4C86-8FDF-38A1CF9C9CDF}">
      <dgm:prSet/>
      <dgm:spPr/>
      <dgm:t>
        <a:bodyPr/>
        <a:lstStyle/>
        <a:p>
          <a:endParaRPr lang="de-DE"/>
        </a:p>
      </dgm:t>
    </dgm:pt>
    <dgm:pt modelId="{4CA4E3BD-2096-459C-B8F2-A6F5A4E8E2D3}" type="sibTrans" cxnId="{FF6E8FCD-5BB0-4C86-8FDF-38A1CF9C9CDF}">
      <dgm:prSet/>
      <dgm:spPr/>
      <dgm:t>
        <a:bodyPr/>
        <a:lstStyle/>
        <a:p>
          <a:endParaRPr lang="de-DE"/>
        </a:p>
      </dgm:t>
    </dgm:pt>
    <dgm:pt modelId="{DDEA4D9C-C34C-4282-A378-C98D0C033F59}">
      <dgm:prSet phldrT="[Text]"/>
      <dgm:spPr/>
      <dgm:t>
        <a:bodyPr/>
        <a:lstStyle/>
        <a:p>
          <a:r>
            <a:rPr lang="de-DE" dirty="0" err="1" smtClean="0"/>
            <a:t>Better</a:t>
          </a:r>
          <a:r>
            <a:rPr lang="de-DE" dirty="0" smtClean="0"/>
            <a:t> </a:t>
          </a:r>
          <a:r>
            <a:rPr lang="de-DE" dirty="0" err="1" smtClean="0"/>
            <a:t>processing</a:t>
          </a:r>
          <a:r>
            <a:rPr lang="de-DE" dirty="0" smtClean="0"/>
            <a:t> </a:t>
          </a:r>
          <a:r>
            <a:rPr lang="de-DE" dirty="0" err="1" smtClean="0"/>
            <a:t>units</a:t>
          </a:r>
          <a:r>
            <a:rPr lang="de-DE" dirty="0" smtClean="0"/>
            <a:t> (incl. GPUs)</a:t>
          </a:r>
          <a:endParaRPr lang="de-DE" dirty="0"/>
        </a:p>
      </dgm:t>
    </dgm:pt>
    <dgm:pt modelId="{9BE41462-30AD-416E-8625-23CF691A5979}" type="parTrans" cxnId="{F7ADAF1B-CAB9-485F-950F-2FDD8DF781E7}">
      <dgm:prSet/>
      <dgm:spPr/>
      <dgm:t>
        <a:bodyPr/>
        <a:lstStyle/>
        <a:p>
          <a:endParaRPr lang="de-DE"/>
        </a:p>
      </dgm:t>
    </dgm:pt>
    <dgm:pt modelId="{0678F5FB-CD40-4645-9F94-74F34FA5576D}" type="sibTrans" cxnId="{F7ADAF1B-CAB9-485F-950F-2FDD8DF781E7}">
      <dgm:prSet/>
      <dgm:spPr/>
      <dgm:t>
        <a:bodyPr/>
        <a:lstStyle/>
        <a:p>
          <a:endParaRPr lang="de-DE"/>
        </a:p>
      </dgm:t>
    </dgm:pt>
    <dgm:pt modelId="{752CE2AA-98F8-4C14-ABEA-8BEFA9FC9F25}">
      <dgm:prSet phldrT="[Text]"/>
      <dgm:spPr/>
      <dgm:t>
        <a:bodyPr/>
        <a:lstStyle/>
        <a:p>
          <a:r>
            <a:rPr lang="de-DE" dirty="0" err="1" smtClean="0"/>
            <a:t>Lower</a:t>
          </a:r>
          <a:r>
            <a:rPr lang="de-DE" dirty="0" smtClean="0"/>
            <a:t> </a:t>
          </a:r>
          <a:r>
            <a:rPr lang="de-DE" dirty="0" err="1" smtClean="0"/>
            <a:t>hardware</a:t>
          </a:r>
          <a:r>
            <a:rPr lang="de-DE" dirty="0" smtClean="0"/>
            <a:t> </a:t>
          </a:r>
          <a:r>
            <a:rPr lang="de-DE" dirty="0" err="1" smtClean="0"/>
            <a:t>costs</a:t>
          </a:r>
          <a:endParaRPr lang="de-DE" dirty="0"/>
        </a:p>
      </dgm:t>
    </dgm:pt>
    <dgm:pt modelId="{1097FAF4-62BF-48B0-AF79-9E04D633D20C}" type="parTrans" cxnId="{3E14F6C2-D2BE-4277-B2DA-71AFC02683AD}">
      <dgm:prSet/>
      <dgm:spPr/>
      <dgm:t>
        <a:bodyPr/>
        <a:lstStyle/>
        <a:p>
          <a:endParaRPr lang="de-DE"/>
        </a:p>
      </dgm:t>
    </dgm:pt>
    <dgm:pt modelId="{2FC55FDB-A448-4C2B-8B8D-B220328650FF}" type="sibTrans" cxnId="{3E14F6C2-D2BE-4277-B2DA-71AFC02683AD}">
      <dgm:prSet/>
      <dgm:spPr/>
      <dgm:t>
        <a:bodyPr/>
        <a:lstStyle/>
        <a:p>
          <a:endParaRPr lang="de-DE"/>
        </a:p>
      </dgm:t>
    </dgm:pt>
    <dgm:pt modelId="{020871CD-26EF-48ED-80E5-9314DBB10D10}">
      <dgm:prSet phldrT="[Text]"/>
      <dgm:spPr/>
      <dgm:t>
        <a:bodyPr/>
        <a:lstStyle/>
        <a:p>
          <a:r>
            <a:rPr lang="de-DE" dirty="0" err="1" smtClean="0"/>
            <a:t>Advances</a:t>
          </a:r>
          <a:r>
            <a:rPr lang="de-DE" dirty="0" smtClean="0"/>
            <a:t> in ML </a:t>
          </a:r>
          <a:r>
            <a:rPr lang="de-DE" dirty="0" err="1" smtClean="0"/>
            <a:t>research</a:t>
          </a:r>
          <a:r>
            <a:rPr lang="de-DE" dirty="0" smtClean="0"/>
            <a:t> </a:t>
          </a:r>
          <a:endParaRPr lang="de-DE" dirty="0"/>
        </a:p>
      </dgm:t>
    </dgm:pt>
    <dgm:pt modelId="{C45AF999-460E-423E-91B1-277A202A1D7E}" type="parTrans" cxnId="{D300C9F6-E8F7-4115-9B1D-863C3F3E7948}">
      <dgm:prSet/>
      <dgm:spPr/>
      <dgm:t>
        <a:bodyPr/>
        <a:lstStyle/>
        <a:p>
          <a:endParaRPr lang="de-DE"/>
        </a:p>
      </dgm:t>
    </dgm:pt>
    <dgm:pt modelId="{F0E8115D-FBA7-43B8-A21F-B5D01AF22A3B}" type="sibTrans" cxnId="{D300C9F6-E8F7-4115-9B1D-863C3F3E7948}">
      <dgm:prSet/>
      <dgm:spPr/>
      <dgm:t>
        <a:bodyPr/>
        <a:lstStyle/>
        <a:p>
          <a:endParaRPr lang="de-DE"/>
        </a:p>
      </dgm:t>
    </dgm:pt>
    <dgm:pt modelId="{5F2E7BFD-62E1-41AC-92F7-0C420CC7F55B}">
      <dgm:prSet phldrT="[Text]"/>
      <dgm:spPr/>
      <dgm:t>
        <a:bodyPr/>
        <a:lstStyle/>
        <a:p>
          <a:r>
            <a:rPr lang="de-DE" dirty="0" err="1" smtClean="0"/>
            <a:t>Availability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datasets</a:t>
          </a:r>
          <a:endParaRPr lang="de-DE" dirty="0"/>
        </a:p>
      </dgm:t>
    </dgm:pt>
    <dgm:pt modelId="{825FDE48-0500-4861-8816-1EEA17CCDA07}" type="parTrans" cxnId="{B98F40D2-8907-4251-B687-477BBA74953C}">
      <dgm:prSet/>
      <dgm:spPr/>
      <dgm:t>
        <a:bodyPr/>
        <a:lstStyle/>
        <a:p>
          <a:endParaRPr lang="de-DE"/>
        </a:p>
      </dgm:t>
    </dgm:pt>
    <dgm:pt modelId="{C8B9F4C0-2093-4AD0-8A56-4F308AA0FB75}" type="sibTrans" cxnId="{B98F40D2-8907-4251-B687-477BBA74953C}">
      <dgm:prSet/>
      <dgm:spPr/>
      <dgm:t>
        <a:bodyPr/>
        <a:lstStyle/>
        <a:p>
          <a:endParaRPr lang="de-DE"/>
        </a:p>
      </dgm:t>
    </dgm:pt>
    <dgm:pt modelId="{55C5A915-A2C9-4107-B38A-F0F860F20A89}" type="pres">
      <dgm:prSet presAssocID="{3250D7D7-3B34-4E25-BC05-BDBAF2F6FB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93A0A6F-6A16-4FA7-A4AE-0BCA11A850D2}" type="pres">
      <dgm:prSet presAssocID="{D1215AEF-18D4-4BF1-A2EE-964EA859C618}" presName="vertOne" presStyleCnt="0"/>
      <dgm:spPr/>
      <dgm:t>
        <a:bodyPr/>
        <a:lstStyle/>
        <a:p>
          <a:endParaRPr lang="de-DE"/>
        </a:p>
      </dgm:t>
    </dgm:pt>
    <dgm:pt modelId="{30A00AC4-F8A0-4A20-8943-D2DC0DD7019C}" type="pres">
      <dgm:prSet presAssocID="{D1215AEF-18D4-4BF1-A2EE-964EA859C618}" presName="txOne" presStyleLbl="node0" presStyleIdx="0" presStyleCnt="1" custScaleY="57996" custLinFactNeighborX="36" custLinFactNeighborY="298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DFF03E-106F-42BD-89D2-0983CA235421}" type="pres">
      <dgm:prSet presAssocID="{D1215AEF-18D4-4BF1-A2EE-964EA859C618}" presName="parTransOne" presStyleCnt="0"/>
      <dgm:spPr/>
      <dgm:t>
        <a:bodyPr/>
        <a:lstStyle/>
        <a:p>
          <a:endParaRPr lang="de-DE"/>
        </a:p>
      </dgm:t>
    </dgm:pt>
    <dgm:pt modelId="{E8AF486D-81D3-4518-B96F-CA8A468DF5DC}" type="pres">
      <dgm:prSet presAssocID="{D1215AEF-18D4-4BF1-A2EE-964EA859C618}" presName="horzOne" presStyleCnt="0"/>
      <dgm:spPr/>
      <dgm:t>
        <a:bodyPr/>
        <a:lstStyle/>
        <a:p>
          <a:endParaRPr lang="de-DE"/>
        </a:p>
      </dgm:t>
    </dgm:pt>
    <dgm:pt modelId="{3B340F8C-C846-4E6E-BCF7-8DC6A021DC05}" type="pres">
      <dgm:prSet presAssocID="{DDEA4D9C-C34C-4282-A378-C98D0C033F59}" presName="vertTwo" presStyleCnt="0"/>
      <dgm:spPr/>
      <dgm:t>
        <a:bodyPr/>
        <a:lstStyle/>
        <a:p>
          <a:endParaRPr lang="de-DE"/>
        </a:p>
      </dgm:t>
    </dgm:pt>
    <dgm:pt modelId="{4058FC45-543D-462B-81D5-B861AD755FDD}" type="pres">
      <dgm:prSet presAssocID="{DDEA4D9C-C34C-4282-A378-C98D0C033F59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57D23B-12EA-48E0-B920-FE6112F34886}" type="pres">
      <dgm:prSet presAssocID="{DDEA4D9C-C34C-4282-A378-C98D0C033F59}" presName="horzTwo" presStyleCnt="0"/>
      <dgm:spPr/>
      <dgm:t>
        <a:bodyPr/>
        <a:lstStyle/>
        <a:p>
          <a:endParaRPr lang="de-DE"/>
        </a:p>
      </dgm:t>
    </dgm:pt>
    <dgm:pt modelId="{7305C14C-853F-4A54-B9AD-186ACF94394C}" type="pres">
      <dgm:prSet presAssocID="{0678F5FB-CD40-4645-9F94-74F34FA5576D}" presName="sibSpaceTwo" presStyleCnt="0"/>
      <dgm:spPr/>
      <dgm:t>
        <a:bodyPr/>
        <a:lstStyle/>
        <a:p>
          <a:endParaRPr lang="de-DE"/>
        </a:p>
      </dgm:t>
    </dgm:pt>
    <dgm:pt modelId="{02D3096C-B302-418B-8ACD-7F6FC98646AF}" type="pres">
      <dgm:prSet presAssocID="{752CE2AA-98F8-4C14-ABEA-8BEFA9FC9F25}" presName="vertTwo" presStyleCnt="0"/>
      <dgm:spPr/>
      <dgm:t>
        <a:bodyPr/>
        <a:lstStyle/>
        <a:p>
          <a:endParaRPr lang="de-DE"/>
        </a:p>
      </dgm:t>
    </dgm:pt>
    <dgm:pt modelId="{FAEFBCA4-2B1A-4FEE-82C5-66141BA25716}" type="pres">
      <dgm:prSet presAssocID="{752CE2AA-98F8-4C14-ABEA-8BEFA9FC9F2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A05AD3-A968-4D46-B6A7-962B33F622E8}" type="pres">
      <dgm:prSet presAssocID="{752CE2AA-98F8-4C14-ABEA-8BEFA9FC9F25}" presName="horzTwo" presStyleCnt="0"/>
      <dgm:spPr/>
      <dgm:t>
        <a:bodyPr/>
        <a:lstStyle/>
        <a:p>
          <a:endParaRPr lang="de-DE"/>
        </a:p>
      </dgm:t>
    </dgm:pt>
    <dgm:pt modelId="{DEAE5773-E9BC-4628-A3B2-3511525A2CEE}" type="pres">
      <dgm:prSet presAssocID="{2FC55FDB-A448-4C2B-8B8D-B220328650FF}" presName="sibSpaceTwo" presStyleCnt="0"/>
      <dgm:spPr/>
      <dgm:t>
        <a:bodyPr/>
        <a:lstStyle/>
        <a:p>
          <a:endParaRPr lang="de-DE"/>
        </a:p>
      </dgm:t>
    </dgm:pt>
    <dgm:pt modelId="{98BE3E37-2409-4F6D-A33D-71B855A495BE}" type="pres">
      <dgm:prSet presAssocID="{020871CD-26EF-48ED-80E5-9314DBB10D10}" presName="vertTwo" presStyleCnt="0"/>
      <dgm:spPr/>
      <dgm:t>
        <a:bodyPr/>
        <a:lstStyle/>
        <a:p>
          <a:endParaRPr lang="de-DE"/>
        </a:p>
      </dgm:t>
    </dgm:pt>
    <dgm:pt modelId="{4919EBC5-CD42-463D-AA99-036B8D0CC18E}" type="pres">
      <dgm:prSet presAssocID="{020871CD-26EF-48ED-80E5-9314DBB10D10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51BAB4-6DA5-44AF-A263-720ACEB0F7E8}" type="pres">
      <dgm:prSet presAssocID="{020871CD-26EF-48ED-80E5-9314DBB10D10}" presName="horzTwo" presStyleCnt="0"/>
      <dgm:spPr/>
      <dgm:t>
        <a:bodyPr/>
        <a:lstStyle/>
        <a:p>
          <a:endParaRPr lang="de-DE"/>
        </a:p>
      </dgm:t>
    </dgm:pt>
    <dgm:pt modelId="{3891E9F0-0020-405E-9942-3FF4CC91D5A9}" type="pres">
      <dgm:prSet presAssocID="{F0E8115D-FBA7-43B8-A21F-B5D01AF22A3B}" presName="sibSpaceTwo" presStyleCnt="0"/>
      <dgm:spPr/>
      <dgm:t>
        <a:bodyPr/>
        <a:lstStyle/>
        <a:p>
          <a:endParaRPr lang="de-DE"/>
        </a:p>
      </dgm:t>
    </dgm:pt>
    <dgm:pt modelId="{FBB33680-4A1E-4CE2-AF8D-5F4F8CA75721}" type="pres">
      <dgm:prSet presAssocID="{5F2E7BFD-62E1-41AC-92F7-0C420CC7F55B}" presName="vertTwo" presStyleCnt="0"/>
      <dgm:spPr/>
      <dgm:t>
        <a:bodyPr/>
        <a:lstStyle/>
        <a:p>
          <a:endParaRPr lang="de-DE"/>
        </a:p>
      </dgm:t>
    </dgm:pt>
    <dgm:pt modelId="{7D2FCA9E-645F-43FC-BB23-04761E3B5D85}" type="pres">
      <dgm:prSet presAssocID="{5F2E7BFD-62E1-41AC-92F7-0C420CC7F55B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D2FF14C-072E-4861-BDB5-0847E412D068}" type="pres">
      <dgm:prSet presAssocID="{5F2E7BFD-62E1-41AC-92F7-0C420CC7F55B}" presName="horzTwo" presStyleCnt="0"/>
      <dgm:spPr/>
      <dgm:t>
        <a:bodyPr/>
        <a:lstStyle/>
        <a:p>
          <a:endParaRPr lang="de-DE"/>
        </a:p>
      </dgm:t>
    </dgm:pt>
  </dgm:ptLst>
  <dgm:cxnLst>
    <dgm:cxn modelId="{123B93CA-C7AD-4AFA-B763-94E3DF5BAC5D}" type="presOf" srcId="{DDEA4D9C-C34C-4282-A378-C98D0C033F59}" destId="{4058FC45-543D-462B-81D5-B861AD755FDD}" srcOrd="0" destOrd="0" presId="urn:microsoft.com/office/officeart/2005/8/layout/hierarchy4"/>
    <dgm:cxn modelId="{D300C9F6-E8F7-4115-9B1D-863C3F3E7948}" srcId="{D1215AEF-18D4-4BF1-A2EE-964EA859C618}" destId="{020871CD-26EF-48ED-80E5-9314DBB10D10}" srcOrd="2" destOrd="0" parTransId="{C45AF999-460E-423E-91B1-277A202A1D7E}" sibTransId="{F0E8115D-FBA7-43B8-A21F-B5D01AF22A3B}"/>
    <dgm:cxn modelId="{40589C06-AC70-4761-B5B8-5E39685FE6F7}" type="presOf" srcId="{020871CD-26EF-48ED-80E5-9314DBB10D10}" destId="{4919EBC5-CD42-463D-AA99-036B8D0CC18E}" srcOrd="0" destOrd="0" presId="urn:microsoft.com/office/officeart/2005/8/layout/hierarchy4"/>
    <dgm:cxn modelId="{3E14F6C2-D2BE-4277-B2DA-71AFC02683AD}" srcId="{D1215AEF-18D4-4BF1-A2EE-964EA859C618}" destId="{752CE2AA-98F8-4C14-ABEA-8BEFA9FC9F25}" srcOrd="1" destOrd="0" parTransId="{1097FAF4-62BF-48B0-AF79-9E04D633D20C}" sibTransId="{2FC55FDB-A448-4C2B-8B8D-B220328650FF}"/>
    <dgm:cxn modelId="{84072D3F-6112-4C97-9466-72E67A44736A}" type="presOf" srcId="{3250D7D7-3B34-4E25-BC05-BDBAF2F6FB61}" destId="{55C5A915-A2C9-4107-B38A-F0F860F20A89}" srcOrd="0" destOrd="0" presId="urn:microsoft.com/office/officeart/2005/8/layout/hierarchy4"/>
    <dgm:cxn modelId="{16D54D65-B369-45DC-B0A2-4C8AF249BB61}" type="presOf" srcId="{5F2E7BFD-62E1-41AC-92F7-0C420CC7F55B}" destId="{7D2FCA9E-645F-43FC-BB23-04761E3B5D85}" srcOrd="0" destOrd="0" presId="urn:microsoft.com/office/officeart/2005/8/layout/hierarchy4"/>
    <dgm:cxn modelId="{C26EDC9B-068B-4084-8E81-B0E747774550}" type="presOf" srcId="{752CE2AA-98F8-4C14-ABEA-8BEFA9FC9F25}" destId="{FAEFBCA4-2B1A-4FEE-82C5-66141BA25716}" srcOrd="0" destOrd="0" presId="urn:microsoft.com/office/officeart/2005/8/layout/hierarchy4"/>
    <dgm:cxn modelId="{C04C4BF6-3EE6-4417-AC87-BCAC9399FA0A}" type="presOf" srcId="{D1215AEF-18D4-4BF1-A2EE-964EA859C618}" destId="{30A00AC4-F8A0-4A20-8943-D2DC0DD7019C}" srcOrd="0" destOrd="0" presId="urn:microsoft.com/office/officeart/2005/8/layout/hierarchy4"/>
    <dgm:cxn modelId="{F7ADAF1B-CAB9-485F-950F-2FDD8DF781E7}" srcId="{D1215AEF-18D4-4BF1-A2EE-964EA859C618}" destId="{DDEA4D9C-C34C-4282-A378-C98D0C033F59}" srcOrd="0" destOrd="0" parTransId="{9BE41462-30AD-416E-8625-23CF691A5979}" sibTransId="{0678F5FB-CD40-4645-9F94-74F34FA5576D}"/>
    <dgm:cxn modelId="{B98F40D2-8907-4251-B687-477BBA74953C}" srcId="{D1215AEF-18D4-4BF1-A2EE-964EA859C618}" destId="{5F2E7BFD-62E1-41AC-92F7-0C420CC7F55B}" srcOrd="3" destOrd="0" parTransId="{825FDE48-0500-4861-8816-1EEA17CCDA07}" sibTransId="{C8B9F4C0-2093-4AD0-8A56-4F308AA0FB75}"/>
    <dgm:cxn modelId="{FF6E8FCD-5BB0-4C86-8FDF-38A1CF9C9CDF}" srcId="{3250D7D7-3B34-4E25-BC05-BDBAF2F6FB61}" destId="{D1215AEF-18D4-4BF1-A2EE-964EA859C618}" srcOrd="0" destOrd="0" parTransId="{8A3D1D0C-6865-45D4-AD08-CC7021703961}" sibTransId="{4CA4E3BD-2096-459C-B8F2-A6F5A4E8E2D3}"/>
    <dgm:cxn modelId="{3315EE46-9D40-428D-9BFE-E644EB7D0A0A}" type="presParOf" srcId="{55C5A915-A2C9-4107-B38A-F0F860F20A89}" destId="{493A0A6F-6A16-4FA7-A4AE-0BCA11A850D2}" srcOrd="0" destOrd="0" presId="urn:microsoft.com/office/officeart/2005/8/layout/hierarchy4"/>
    <dgm:cxn modelId="{924891EC-D016-46E7-9957-975C7ED7C375}" type="presParOf" srcId="{493A0A6F-6A16-4FA7-A4AE-0BCA11A850D2}" destId="{30A00AC4-F8A0-4A20-8943-D2DC0DD7019C}" srcOrd="0" destOrd="0" presId="urn:microsoft.com/office/officeart/2005/8/layout/hierarchy4"/>
    <dgm:cxn modelId="{205A241D-CF52-494C-837E-D6DEB65EC013}" type="presParOf" srcId="{493A0A6F-6A16-4FA7-A4AE-0BCA11A850D2}" destId="{4BDFF03E-106F-42BD-89D2-0983CA235421}" srcOrd="1" destOrd="0" presId="urn:microsoft.com/office/officeart/2005/8/layout/hierarchy4"/>
    <dgm:cxn modelId="{40056F6D-9EFD-4D1A-A979-C77DCFD1E011}" type="presParOf" srcId="{493A0A6F-6A16-4FA7-A4AE-0BCA11A850D2}" destId="{E8AF486D-81D3-4518-B96F-CA8A468DF5DC}" srcOrd="2" destOrd="0" presId="urn:microsoft.com/office/officeart/2005/8/layout/hierarchy4"/>
    <dgm:cxn modelId="{30C779A8-D81A-43CE-A94B-4D3D61861228}" type="presParOf" srcId="{E8AF486D-81D3-4518-B96F-CA8A468DF5DC}" destId="{3B340F8C-C846-4E6E-BCF7-8DC6A021DC05}" srcOrd="0" destOrd="0" presId="urn:microsoft.com/office/officeart/2005/8/layout/hierarchy4"/>
    <dgm:cxn modelId="{D9ED21C7-892C-4E5E-9DF5-E191A845AA52}" type="presParOf" srcId="{3B340F8C-C846-4E6E-BCF7-8DC6A021DC05}" destId="{4058FC45-543D-462B-81D5-B861AD755FDD}" srcOrd="0" destOrd="0" presId="urn:microsoft.com/office/officeart/2005/8/layout/hierarchy4"/>
    <dgm:cxn modelId="{9ABF8DC7-9C01-484A-8B65-8ADA43D2EA89}" type="presParOf" srcId="{3B340F8C-C846-4E6E-BCF7-8DC6A021DC05}" destId="{F457D23B-12EA-48E0-B920-FE6112F34886}" srcOrd="1" destOrd="0" presId="urn:microsoft.com/office/officeart/2005/8/layout/hierarchy4"/>
    <dgm:cxn modelId="{E9B0ED81-27A6-4EC0-BE97-17A7186A78EA}" type="presParOf" srcId="{E8AF486D-81D3-4518-B96F-CA8A468DF5DC}" destId="{7305C14C-853F-4A54-B9AD-186ACF94394C}" srcOrd="1" destOrd="0" presId="urn:microsoft.com/office/officeart/2005/8/layout/hierarchy4"/>
    <dgm:cxn modelId="{D9DBA105-E49A-4A2E-85F3-815DF04946E6}" type="presParOf" srcId="{E8AF486D-81D3-4518-B96F-CA8A468DF5DC}" destId="{02D3096C-B302-418B-8ACD-7F6FC98646AF}" srcOrd="2" destOrd="0" presId="urn:microsoft.com/office/officeart/2005/8/layout/hierarchy4"/>
    <dgm:cxn modelId="{B2B0309A-44B6-4382-8A0A-4F0BA56AD2B9}" type="presParOf" srcId="{02D3096C-B302-418B-8ACD-7F6FC98646AF}" destId="{FAEFBCA4-2B1A-4FEE-82C5-66141BA25716}" srcOrd="0" destOrd="0" presId="urn:microsoft.com/office/officeart/2005/8/layout/hierarchy4"/>
    <dgm:cxn modelId="{C62B85EE-A312-44E0-9532-E692CF0930A2}" type="presParOf" srcId="{02D3096C-B302-418B-8ACD-7F6FC98646AF}" destId="{AFA05AD3-A968-4D46-B6A7-962B33F622E8}" srcOrd="1" destOrd="0" presId="urn:microsoft.com/office/officeart/2005/8/layout/hierarchy4"/>
    <dgm:cxn modelId="{CDE9D505-33B8-472A-A03A-66BCABF6DC0A}" type="presParOf" srcId="{E8AF486D-81D3-4518-B96F-CA8A468DF5DC}" destId="{DEAE5773-E9BC-4628-A3B2-3511525A2CEE}" srcOrd="3" destOrd="0" presId="urn:microsoft.com/office/officeart/2005/8/layout/hierarchy4"/>
    <dgm:cxn modelId="{E2CFB315-6602-4337-98DE-C69664580922}" type="presParOf" srcId="{E8AF486D-81D3-4518-B96F-CA8A468DF5DC}" destId="{98BE3E37-2409-4F6D-A33D-71B855A495BE}" srcOrd="4" destOrd="0" presId="urn:microsoft.com/office/officeart/2005/8/layout/hierarchy4"/>
    <dgm:cxn modelId="{1327C6BC-82C3-4411-8641-E104B3E06952}" type="presParOf" srcId="{98BE3E37-2409-4F6D-A33D-71B855A495BE}" destId="{4919EBC5-CD42-463D-AA99-036B8D0CC18E}" srcOrd="0" destOrd="0" presId="urn:microsoft.com/office/officeart/2005/8/layout/hierarchy4"/>
    <dgm:cxn modelId="{79F92B28-A943-46F1-B339-58DBD47862B6}" type="presParOf" srcId="{98BE3E37-2409-4F6D-A33D-71B855A495BE}" destId="{1651BAB4-6DA5-44AF-A263-720ACEB0F7E8}" srcOrd="1" destOrd="0" presId="urn:microsoft.com/office/officeart/2005/8/layout/hierarchy4"/>
    <dgm:cxn modelId="{E7713BAF-1F00-41C8-8C9D-EA5F5A5AAB88}" type="presParOf" srcId="{E8AF486D-81D3-4518-B96F-CA8A468DF5DC}" destId="{3891E9F0-0020-405E-9942-3FF4CC91D5A9}" srcOrd="5" destOrd="0" presId="urn:microsoft.com/office/officeart/2005/8/layout/hierarchy4"/>
    <dgm:cxn modelId="{9BA3A546-86A4-44E7-9307-F64A75B173CC}" type="presParOf" srcId="{E8AF486D-81D3-4518-B96F-CA8A468DF5DC}" destId="{FBB33680-4A1E-4CE2-AF8D-5F4F8CA75721}" srcOrd="6" destOrd="0" presId="urn:microsoft.com/office/officeart/2005/8/layout/hierarchy4"/>
    <dgm:cxn modelId="{C84E36D8-2C10-4300-AD8E-DE5A6997E2D0}" type="presParOf" srcId="{FBB33680-4A1E-4CE2-AF8D-5F4F8CA75721}" destId="{7D2FCA9E-645F-43FC-BB23-04761E3B5D85}" srcOrd="0" destOrd="0" presId="urn:microsoft.com/office/officeart/2005/8/layout/hierarchy4"/>
    <dgm:cxn modelId="{0E9F2498-2379-4486-8B3A-8BFDD9DF5A7B}" type="presParOf" srcId="{FBB33680-4A1E-4CE2-AF8D-5F4F8CA75721}" destId="{FD2FF14C-072E-4861-BDB5-0847E412D0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60CA44-DF81-499D-B253-6E3087DD8861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BFBEF63-0D34-4884-BAAF-34EF02B35E0E}">
      <dgm:prSet phldrT="[Text]"/>
      <dgm:spPr/>
      <dgm:t>
        <a:bodyPr/>
        <a:lstStyle/>
        <a:p>
          <a:r>
            <a:rPr lang="de-DE" b="1" dirty="0" err="1" smtClean="0"/>
            <a:t>Plethora</a:t>
          </a:r>
          <a:r>
            <a:rPr lang="de-DE" b="1" dirty="0" smtClean="0"/>
            <a:t> </a:t>
          </a:r>
          <a:r>
            <a:rPr lang="de-DE" b="1" dirty="0" err="1" smtClean="0"/>
            <a:t>of</a:t>
          </a:r>
          <a:r>
            <a:rPr lang="de-DE" b="1" dirty="0" smtClean="0"/>
            <a:t> Models </a:t>
          </a:r>
          <a:r>
            <a:rPr lang="de-DE" b="1" dirty="0" err="1" smtClean="0"/>
            <a:t>and</a:t>
          </a:r>
          <a:r>
            <a:rPr lang="de-DE" b="1" dirty="0" smtClean="0"/>
            <a:t> </a:t>
          </a:r>
          <a:r>
            <a:rPr lang="de-DE" b="1" dirty="0" err="1" smtClean="0"/>
            <a:t>Methods</a:t>
          </a:r>
          <a:endParaRPr lang="de-DE" b="1" dirty="0"/>
        </a:p>
      </dgm:t>
    </dgm:pt>
    <dgm:pt modelId="{E5CBF40E-3714-4A5A-89AE-64EFD7ED3192}" type="parTrans" cxnId="{C6ED5E9F-E295-401E-BD8A-79ADA4313452}">
      <dgm:prSet/>
      <dgm:spPr/>
      <dgm:t>
        <a:bodyPr/>
        <a:lstStyle/>
        <a:p>
          <a:endParaRPr lang="de-DE"/>
        </a:p>
      </dgm:t>
    </dgm:pt>
    <dgm:pt modelId="{FB83EEDE-8FDE-4D60-842A-0ACE2E5F4992}" type="sibTrans" cxnId="{C6ED5E9F-E295-401E-BD8A-79ADA4313452}">
      <dgm:prSet/>
      <dgm:spPr/>
      <dgm:t>
        <a:bodyPr/>
        <a:lstStyle/>
        <a:p>
          <a:endParaRPr lang="de-DE"/>
        </a:p>
      </dgm:t>
    </dgm:pt>
    <dgm:pt modelId="{70BE44D9-B1A9-4F46-8A74-97AC1F005527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Where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to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Start?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6AFA397E-DCBC-4ABF-8001-68462BE3727D}" type="parTrans" cxnId="{111E48E5-DA09-4B67-858A-297D2742D15E}">
      <dgm:prSet/>
      <dgm:spPr/>
      <dgm:t>
        <a:bodyPr/>
        <a:lstStyle/>
        <a:p>
          <a:endParaRPr lang="de-DE"/>
        </a:p>
      </dgm:t>
    </dgm:pt>
    <dgm:pt modelId="{5FD903B5-FDB9-4DC0-BBDE-DC9AF2797763}" type="sibTrans" cxnId="{111E48E5-DA09-4B67-858A-297D2742D15E}">
      <dgm:prSet/>
      <dgm:spPr/>
      <dgm:t>
        <a:bodyPr/>
        <a:lstStyle/>
        <a:p>
          <a:endParaRPr lang="de-DE"/>
        </a:p>
      </dgm:t>
    </dgm:pt>
    <dgm:pt modelId="{452BD671-1173-44FD-ABB2-0B87A76D34AC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Which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Architecture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?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2DB9D73-7F9C-4E66-9B05-6252B9E63864}" type="parTrans" cxnId="{CDD12D44-0A26-4012-8B1F-C45FF026AE97}">
      <dgm:prSet/>
      <dgm:spPr/>
      <dgm:t>
        <a:bodyPr/>
        <a:lstStyle/>
        <a:p>
          <a:endParaRPr lang="de-DE"/>
        </a:p>
      </dgm:t>
    </dgm:pt>
    <dgm:pt modelId="{6470172C-23A9-4FEB-B737-010A4616E204}" type="sibTrans" cxnId="{CDD12D44-0A26-4012-8B1F-C45FF026AE97}">
      <dgm:prSet/>
      <dgm:spPr/>
      <dgm:t>
        <a:bodyPr/>
        <a:lstStyle/>
        <a:p>
          <a:endParaRPr lang="de-DE"/>
        </a:p>
      </dgm:t>
    </dgm:pt>
    <dgm:pt modelId="{2147A45F-8129-4080-BE9C-CB03463ABF3B}">
      <dgm:prSet phldrT="[Text]"/>
      <dgm:spPr/>
      <dgm:t>
        <a:bodyPr/>
        <a:lstStyle/>
        <a:p>
          <a:r>
            <a:rPr lang="de-DE" b="1" dirty="0" smtClean="0"/>
            <a:t>Problem </a:t>
          </a:r>
          <a:r>
            <a:rPr lang="de-DE" b="1" dirty="0" err="1" smtClean="0"/>
            <a:t>Formulation</a:t>
          </a:r>
          <a:endParaRPr lang="de-DE" b="1" dirty="0"/>
        </a:p>
      </dgm:t>
    </dgm:pt>
    <dgm:pt modelId="{68D3B58C-BC02-48BD-B2D6-6CEA6B10B422}" type="parTrans" cxnId="{9AFB06FD-5642-4776-A2D1-FC5C2D388E52}">
      <dgm:prSet/>
      <dgm:spPr/>
      <dgm:t>
        <a:bodyPr/>
        <a:lstStyle/>
        <a:p>
          <a:endParaRPr lang="de-DE"/>
        </a:p>
      </dgm:t>
    </dgm:pt>
    <dgm:pt modelId="{37CC4CC7-FDDD-4439-BF70-C309F4A278ED}" type="sibTrans" cxnId="{9AFB06FD-5642-4776-A2D1-FC5C2D388E52}">
      <dgm:prSet/>
      <dgm:spPr/>
      <dgm:t>
        <a:bodyPr/>
        <a:lstStyle/>
        <a:p>
          <a:endParaRPr lang="de-DE"/>
        </a:p>
      </dgm:t>
    </dgm:pt>
    <dgm:pt modelId="{BBAE2B5A-2576-457F-BDE8-4356216A12FE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Data Format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148A206-9AA3-4D6B-B1CF-FD91FDFBC6D8}" type="parTrans" cxnId="{249D3116-D858-4B8A-B041-202EC7DBBCDD}">
      <dgm:prSet/>
      <dgm:spPr/>
      <dgm:t>
        <a:bodyPr/>
        <a:lstStyle/>
        <a:p>
          <a:endParaRPr lang="de-DE"/>
        </a:p>
      </dgm:t>
    </dgm:pt>
    <dgm:pt modelId="{57173317-8CCE-4AF2-9462-F9498EB1CF2B}" type="sibTrans" cxnId="{249D3116-D858-4B8A-B041-202EC7DBBCDD}">
      <dgm:prSet/>
      <dgm:spPr/>
      <dgm:t>
        <a:bodyPr/>
        <a:lstStyle/>
        <a:p>
          <a:endParaRPr lang="de-DE"/>
        </a:p>
      </dgm:t>
    </dgm:pt>
    <dgm:pt modelId="{DD4AD68A-386A-42A5-A05C-1D5800E8B909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Task Definition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89273E9D-794B-4A74-9D75-3A86DA420619}" type="parTrans" cxnId="{CC5AB881-F3FC-4664-911E-FD3D61EC004F}">
      <dgm:prSet/>
      <dgm:spPr/>
      <dgm:t>
        <a:bodyPr/>
        <a:lstStyle/>
        <a:p>
          <a:endParaRPr lang="de-DE"/>
        </a:p>
      </dgm:t>
    </dgm:pt>
    <dgm:pt modelId="{1D3012C6-6C99-4E11-9B12-2B2A48CFB7E8}" type="sibTrans" cxnId="{CC5AB881-F3FC-4664-911E-FD3D61EC004F}">
      <dgm:prSet/>
      <dgm:spPr/>
      <dgm:t>
        <a:bodyPr/>
        <a:lstStyle/>
        <a:p>
          <a:endParaRPr lang="de-DE"/>
        </a:p>
      </dgm:t>
    </dgm:pt>
    <dgm:pt modelId="{84351703-DDAC-4353-80EA-61CB29C66BF8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DL 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Concepts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2F56F8D4-8AFD-4165-B3D8-132ED6BDC61B}" type="parTrans" cxnId="{AA76594E-3FC2-4DEA-8BF4-44664D9A1F6C}">
      <dgm:prSet/>
      <dgm:spPr/>
      <dgm:t>
        <a:bodyPr/>
        <a:lstStyle/>
        <a:p>
          <a:endParaRPr lang="de-DE"/>
        </a:p>
      </dgm:t>
    </dgm:pt>
    <dgm:pt modelId="{383D1E1F-C521-49DA-9287-534DEBF292C2}" type="sibTrans" cxnId="{AA76594E-3FC2-4DEA-8BF4-44664D9A1F6C}">
      <dgm:prSet/>
      <dgm:spPr/>
      <dgm:t>
        <a:bodyPr/>
        <a:lstStyle/>
        <a:p>
          <a:endParaRPr lang="de-DE"/>
        </a:p>
      </dgm:t>
    </dgm:pt>
    <dgm:pt modelId="{40D1DEA0-A9BB-49DE-8054-E85D8C795B1A}">
      <dgm:prSet phldrT="[Text]"/>
      <dgm:spPr/>
      <dgm:t>
        <a:bodyPr/>
        <a:lstStyle/>
        <a:p>
          <a:r>
            <a:rPr lang="de-DE" b="1" dirty="0" err="1" smtClean="0"/>
            <a:t>Programming</a:t>
          </a:r>
          <a:r>
            <a:rPr lang="de-DE" b="1" dirty="0" smtClean="0"/>
            <a:t> Skills</a:t>
          </a:r>
          <a:endParaRPr lang="de-DE" b="1" dirty="0"/>
        </a:p>
      </dgm:t>
    </dgm:pt>
    <dgm:pt modelId="{344CD7D4-F9DB-409A-9312-EDB581D59602}" type="parTrans" cxnId="{9B96C380-9032-4CB2-92C3-46CE2BF6F1E5}">
      <dgm:prSet/>
      <dgm:spPr/>
      <dgm:t>
        <a:bodyPr/>
        <a:lstStyle/>
        <a:p>
          <a:endParaRPr lang="de-DE"/>
        </a:p>
      </dgm:t>
    </dgm:pt>
    <dgm:pt modelId="{0146ABA9-7FBB-4A33-87BD-0C951BB4D187}" type="sibTrans" cxnId="{9B96C380-9032-4CB2-92C3-46CE2BF6F1E5}">
      <dgm:prSet/>
      <dgm:spPr/>
      <dgm:t>
        <a:bodyPr/>
        <a:lstStyle/>
        <a:p>
          <a:endParaRPr lang="de-DE"/>
        </a:p>
      </dgm:t>
    </dgm:pt>
    <dgm:pt modelId="{4C196A19-2A73-4E00-8606-60DC5CA9D122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Python Stack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A1C4EAE9-0251-4780-8E76-BED38B21F9C1}" type="parTrans" cxnId="{C9C5F385-8B9D-4563-A1E6-A0C3714550C0}">
      <dgm:prSet/>
      <dgm:spPr/>
      <dgm:t>
        <a:bodyPr/>
        <a:lstStyle/>
        <a:p>
          <a:endParaRPr lang="de-DE"/>
        </a:p>
      </dgm:t>
    </dgm:pt>
    <dgm:pt modelId="{9D3277A5-EDAB-4D9B-834F-91AE127049AD}" type="sibTrans" cxnId="{C9C5F385-8B9D-4563-A1E6-A0C3714550C0}">
      <dgm:prSet/>
      <dgm:spPr/>
      <dgm:t>
        <a:bodyPr/>
        <a:lstStyle/>
        <a:p>
          <a:endParaRPr lang="de-DE"/>
        </a:p>
      </dgm:t>
    </dgm:pt>
    <dgm:pt modelId="{FC983570-EFEC-4E73-8595-A5882FFFF8FE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PyTorch</a:t>
          </a:r>
          <a:r>
            <a:rPr lang="de-DE" sz="1300" b="1" dirty="0" smtClean="0">
              <a:solidFill>
                <a:schemeClr val="bg1">
                  <a:lumMod val="95000"/>
                </a:schemeClr>
              </a:solidFill>
            </a:rPr>
            <a:t>/</a:t>
          </a:r>
          <a:r>
            <a:rPr lang="de-DE" sz="1300" b="1" dirty="0" err="1" smtClean="0">
              <a:solidFill>
                <a:schemeClr val="bg1">
                  <a:lumMod val="95000"/>
                </a:schemeClr>
              </a:solidFill>
            </a:rPr>
            <a:t>TensorFlow</a:t>
          </a:r>
          <a:endParaRPr lang="de-DE" sz="1300" b="1" dirty="0">
            <a:solidFill>
              <a:schemeClr val="bg1">
                <a:lumMod val="95000"/>
              </a:schemeClr>
            </a:solidFill>
          </a:endParaRPr>
        </a:p>
      </dgm:t>
    </dgm:pt>
    <dgm:pt modelId="{483DFEEF-6899-4267-A064-F29543E4ADAF}" type="parTrans" cxnId="{8B7F28FE-4E5A-49D6-8E9B-8B8B92B2C245}">
      <dgm:prSet/>
      <dgm:spPr/>
      <dgm:t>
        <a:bodyPr/>
        <a:lstStyle/>
        <a:p>
          <a:endParaRPr lang="de-DE"/>
        </a:p>
      </dgm:t>
    </dgm:pt>
    <dgm:pt modelId="{365C61F1-1FB8-4163-8D2A-A9AFBFB6A177}" type="sibTrans" cxnId="{8B7F28FE-4E5A-49D6-8E9B-8B8B92B2C245}">
      <dgm:prSet/>
      <dgm:spPr/>
      <dgm:t>
        <a:bodyPr/>
        <a:lstStyle/>
        <a:p>
          <a:endParaRPr lang="de-DE"/>
        </a:p>
      </dgm:t>
    </dgm:pt>
    <dgm:pt modelId="{1CEDE5BD-2530-4FE6-8389-B55C5D3C313B}" type="pres">
      <dgm:prSet presAssocID="{F460CA44-DF81-499D-B253-6E3087DD88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C6E2AF7B-6D58-4F3E-B0C4-9748045115B7}" type="pres">
      <dgm:prSet presAssocID="{4BFBEF63-0D34-4884-BAAF-34EF02B35E0E}" presName="root" presStyleCnt="0"/>
      <dgm:spPr/>
    </dgm:pt>
    <dgm:pt modelId="{59ADC6D9-24BF-4AAC-9885-0C89ABA3280C}" type="pres">
      <dgm:prSet presAssocID="{4BFBEF63-0D34-4884-BAAF-34EF02B35E0E}" presName="rootComposite" presStyleCnt="0"/>
      <dgm:spPr/>
    </dgm:pt>
    <dgm:pt modelId="{B7F9C7D0-1081-44CE-B499-45F55A64D4EC}" type="pres">
      <dgm:prSet presAssocID="{4BFBEF63-0D34-4884-BAAF-34EF02B35E0E}" presName="rootText" presStyleLbl="node1" presStyleIdx="0" presStyleCnt="3" custScaleX="132296"/>
      <dgm:spPr/>
      <dgm:t>
        <a:bodyPr/>
        <a:lstStyle/>
        <a:p>
          <a:endParaRPr lang="de-DE"/>
        </a:p>
      </dgm:t>
    </dgm:pt>
    <dgm:pt modelId="{653F272B-C34C-456B-BDA7-7B76C1A02DD8}" type="pres">
      <dgm:prSet presAssocID="{4BFBEF63-0D34-4884-BAAF-34EF02B35E0E}" presName="rootConnector" presStyleLbl="node1" presStyleIdx="0" presStyleCnt="3"/>
      <dgm:spPr/>
      <dgm:t>
        <a:bodyPr/>
        <a:lstStyle/>
        <a:p>
          <a:endParaRPr lang="de-DE"/>
        </a:p>
      </dgm:t>
    </dgm:pt>
    <dgm:pt modelId="{59A838A5-DE1E-4B95-80C8-8993C73E74F7}" type="pres">
      <dgm:prSet presAssocID="{4BFBEF63-0D34-4884-BAAF-34EF02B35E0E}" presName="childShape" presStyleCnt="0"/>
      <dgm:spPr/>
    </dgm:pt>
    <dgm:pt modelId="{EEACC920-6553-406B-8EA1-FEA4D5EA7387}" type="pres">
      <dgm:prSet presAssocID="{6AFA397E-DCBC-4ABF-8001-68462BE3727D}" presName="Name13" presStyleLbl="parChTrans1D2" presStyleIdx="0" presStyleCnt="7"/>
      <dgm:spPr/>
      <dgm:t>
        <a:bodyPr/>
        <a:lstStyle/>
        <a:p>
          <a:endParaRPr lang="de-DE"/>
        </a:p>
      </dgm:t>
    </dgm:pt>
    <dgm:pt modelId="{921A5EC8-5711-4DF0-8DDD-9483E4B6F7DC}" type="pres">
      <dgm:prSet presAssocID="{70BE44D9-B1A9-4F46-8A74-97AC1F005527}" presName="childText" presStyleLbl="bgAcc1" presStyleIdx="0" presStyleCnt="7" custScaleX="1245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801768-F787-42DB-8F9E-DB08CD6C284C}" type="pres">
      <dgm:prSet presAssocID="{82DB9D73-7F9C-4E66-9B05-6252B9E63864}" presName="Name13" presStyleLbl="parChTrans1D2" presStyleIdx="1" presStyleCnt="7"/>
      <dgm:spPr/>
      <dgm:t>
        <a:bodyPr/>
        <a:lstStyle/>
        <a:p>
          <a:endParaRPr lang="de-DE"/>
        </a:p>
      </dgm:t>
    </dgm:pt>
    <dgm:pt modelId="{F49588C5-E492-4409-8D6F-5D4A6A8F6347}" type="pres">
      <dgm:prSet presAssocID="{452BD671-1173-44FD-ABB2-0B87A76D34AC}" presName="childText" presStyleLbl="bgAcc1" presStyleIdx="1" presStyleCnt="7" custScaleX="12700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F644E3-8215-440F-AD0B-711651EE4B38}" type="pres">
      <dgm:prSet presAssocID="{2147A45F-8129-4080-BE9C-CB03463ABF3B}" presName="root" presStyleCnt="0"/>
      <dgm:spPr/>
    </dgm:pt>
    <dgm:pt modelId="{40C1ACA9-DD43-4745-9F40-0845DC3B458E}" type="pres">
      <dgm:prSet presAssocID="{2147A45F-8129-4080-BE9C-CB03463ABF3B}" presName="rootComposite" presStyleCnt="0"/>
      <dgm:spPr/>
    </dgm:pt>
    <dgm:pt modelId="{28BF3082-6862-4B5C-8651-26ECED329592}" type="pres">
      <dgm:prSet presAssocID="{2147A45F-8129-4080-BE9C-CB03463ABF3B}" presName="rootText" presStyleLbl="node1" presStyleIdx="1" presStyleCnt="3" custScaleX="107876"/>
      <dgm:spPr/>
      <dgm:t>
        <a:bodyPr/>
        <a:lstStyle/>
        <a:p>
          <a:endParaRPr lang="de-DE"/>
        </a:p>
      </dgm:t>
    </dgm:pt>
    <dgm:pt modelId="{201293F7-1E46-4AF7-98F3-B080B90FF492}" type="pres">
      <dgm:prSet presAssocID="{2147A45F-8129-4080-BE9C-CB03463ABF3B}" presName="rootConnector" presStyleLbl="node1" presStyleIdx="1" presStyleCnt="3"/>
      <dgm:spPr/>
      <dgm:t>
        <a:bodyPr/>
        <a:lstStyle/>
        <a:p>
          <a:endParaRPr lang="de-DE"/>
        </a:p>
      </dgm:t>
    </dgm:pt>
    <dgm:pt modelId="{82ABA939-A616-41D4-9F7E-92DB5F97D308}" type="pres">
      <dgm:prSet presAssocID="{2147A45F-8129-4080-BE9C-CB03463ABF3B}" presName="childShape" presStyleCnt="0"/>
      <dgm:spPr/>
    </dgm:pt>
    <dgm:pt modelId="{CAF168D1-76B3-466C-8DF7-41EE635CFA8F}" type="pres">
      <dgm:prSet presAssocID="{8148A206-9AA3-4D6B-B1CF-FD91FDFBC6D8}" presName="Name13" presStyleLbl="parChTrans1D2" presStyleIdx="2" presStyleCnt="7"/>
      <dgm:spPr/>
      <dgm:t>
        <a:bodyPr/>
        <a:lstStyle/>
        <a:p>
          <a:endParaRPr lang="de-DE"/>
        </a:p>
      </dgm:t>
    </dgm:pt>
    <dgm:pt modelId="{1F0BDDD2-D7F7-439A-A444-5E7A39C6CF05}" type="pres">
      <dgm:prSet presAssocID="{BBAE2B5A-2576-457F-BDE8-4356216A12FE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617F8B-2AE6-422A-8834-6A783865697B}" type="pres">
      <dgm:prSet presAssocID="{89273E9D-794B-4A74-9D75-3A86DA420619}" presName="Name13" presStyleLbl="parChTrans1D2" presStyleIdx="3" presStyleCnt="7"/>
      <dgm:spPr/>
      <dgm:t>
        <a:bodyPr/>
        <a:lstStyle/>
        <a:p>
          <a:endParaRPr lang="de-DE"/>
        </a:p>
      </dgm:t>
    </dgm:pt>
    <dgm:pt modelId="{FE992DC8-9716-4C30-8344-C5ED0379AA9F}" type="pres">
      <dgm:prSet presAssocID="{DD4AD68A-386A-42A5-A05C-1D5800E8B909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1ADCA4-07AF-4785-B622-76DA8022A472}" type="pres">
      <dgm:prSet presAssocID="{2F56F8D4-8AFD-4165-B3D8-132ED6BDC61B}" presName="Name13" presStyleLbl="parChTrans1D2" presStyleIdx="4" presStyleCnt="7"/>
      <dgm:spPr/>
      <dgm:t>
        <a:bodyPr/>
        <a:lstStyle/>
        <a:p>
          <a:endParaRPr lang="de-DE"/>
        </a:p>
      </dgm:t>
    </dgm:pt>
    <dgm:pt modelId="{C7CF943D-9E6F-457E-A074-9730162B0BEB}" type="pres">
      <dgm:prSet presAssocID="{84351703-DDAC-4353-80EA-61CB29C66BF8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685834-4CAB-42D8-8838-5AFE2A524011}" type="pres">
      <dgm:prSet presAssocID="{40D1DEA0-A9BB-49DE-8054-E85D8C795B1A}" presName="root" presStyleCnt="0"/>
      <dgm:spPr/>
    </dgm:pt>
    <dgm:pt modelId="{7BAEA375-B7EB-472F-8416-19D1D19A8B9D}" type="pres">
      <dgm:prSet presAssocID="{40D1DEA0-A9BB-49DE-8054-E85D8C795B1A}" presName="rootComposite" presStyleCnt="0"/>
      <dgm:spPr/>
    </dgm:pt>
    <dgm:pt modelId="{CCC8EBD1-8640-4D8B-9788-05D05910234C}" type="pres">
      <dgm:prSet presAssocID="{40D1DEA0-A9BB-49DE-8054-E85D8C795B1A}" presName="rootText" presStyleLbl="node1" presStyleIdx="2" presStyleCnt="3"/>
      <dgm:spPr/>
      <dgm:t>
        <a:bodyPr/>
        <a:lstStyle/>
        <a:p>
          <a:endParaRPr lang="de-DE"/>
        </a:p>
      </dgm:t>
    </dgm:pt>
    <dgm:pt modelId="{F84DE097-AB6B-4487-A09A-63C2CF78C425}" type="pres">
      <dgm:prSet presAssocID="{40D1DEA0-A9BB-49DE-8054-E85D8C795B1A}" presName="rootConnector" presStyleLbl="node1" presStyleIdx="2" presStyleCnt="3"/>
      <dgm:spPr/>
      <dgm:t>
        <a:bodyPr/>
        <a:lstStyle/>
        <a:p>
          <a:endParaRPr lang="de-DE"/>
        </a:p>
      </dgm:t>
    </dgm:pt>
    <dgm:pt modelId="{F8A16242-4546-4CA6-9FD5-9B6B434F2630}" type="pres">
      <dgm:prSet presAssocID="{40D1DEA0-A9BB-49DE-8054-E85D8C795B1A}" presName="childShape" presStyleCnt="0"/>
      <dgm:spPr/>
    </dgm:pt>
    <dgm:pt modelId="{4F979335-8331-4E5B-B8BD-8A2AADD09593}" type="pres">
      <dgm:prSet presAssocID="{A1C4EAE9-0251-4780-8E76-BED38B21F9C1}" presName="Name13" presStyleLbl="parChTrans1D2" presStyleIdx="5" presStyleCnt="7"/>
      <dgm:spPr/>
      <dgm:t>
        <a:bodyPr/>
        <a:lstStyle/>
        <a:p>
          <a:endParaRPr lang="de-DE"/>
        </a:p>
      </dgm:t>
    </dgm:pt>
    <dgm:pt modelId="{A53353A9-BC15-4794-9AEC-076B33CEE576}" type="pres">
      <dgm:prSet presAssocID="{4C196A19-2A73-4E00-8606-60DC5CA9D122}" presName="childText" presStyleLbl="bgAcc1" presStyleIdx="5" presStyleCnt="7" custScaleX="1268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3C4D82-A509-4F5B-9D58-A017E82B3846}" type="pres">
      <dgm:prSet presAssocID="{483DFEEF-6899-4267-A064-F29543E4ADAF}" presName="Name13" presStyleLbl="parChTrans1D2" presStyleIdx="6" presStyleCnt="7"/>
      <dgm:spPr/>
      <dgm:t>
        <a:bodyPr/>
        <a:lstStyle/>
        <a:p>
          <a:endParaRPr lang="de-DE"/>
        </a:p>
      </dgm:t>
    </dgm:pt>
    <dgm:pt modelId="{37EE886E-92C6-4214-8969-0905ACC9B159}" type="pres">
      <dgm:prSet presAssocID="{FC983570-EFEC-4E73-8595-A5882FFFF8FE}" presName="childText" presStyleLbl="bgAcc1" presStyleIdx="6" presStyleCnt="7" custScaleX="12810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49D3116-D858-4B8A-B041-202EC7DBBCDD}" srcId="{2147A45F-8129-4080-BE9C-CB03463ABF3B}" destId="{BBAE2B5A-2576-457F-BDE8-4356216A12FE}" srcOrd="0" destOrd="0" parTransId="{8148A206-9AA3-4D6B-B1CF-FD91FDFBC6D8}" sibTransId="{57173317-8CCE-4AF2-9462-F9498EB1CF2B}"/>
    <dgm:cxn modelId="{B6100EE4-5C5D-4781-8F04-E8D560742713}" type="presOf" srcId="{6AFA397E-DCBC-4ABF-8001-68462BE3727D}" destId="{EEACC920-6553-406B-8EA1-FEA4D5EA7387}" srcOrd="0" destOrd="0" presId="urn:microsoft.com/office/officeart/2005/8/layout/hierarchy3"/>
    <dgm:cxn modelId="{E0DA26CC-4688-45ED-A440-C21FD0A75CE2}" type="presOf" srcId="{4C196A19-2A73-4E00-8606-60DC5CA9D122}" destId="{A53353A9-BC15-4794-9AEC-076B33CEE576}" srcOrd="0" destOrd="0" presId="urn:microsoft.com/office/officeart/2005/8/layout/hierarchy3"/>
    <dgm:cxn modelId="{3D277FBF-ED65-4DA1-9251-5944DB363A06}" type="presOf" srcId="{483DFEEF-6899-4267-A064-F29543E4ADAF}" destId="{403C4D82-A509-4F5B-9D58-A017E82B3846}" srcOrd="0" destOrd="0" presId="urn:microsoft.com/office/officeart/2005/8/layout/hierarchy3"/>
    <dgm:cxn modelId="{A42FFD44-6FFA-4154-9B3B-C5D5E7EF5416}" type="presOf" srcId="{82DB9D73-7F9C-4E66-9B05-6252B9E63864}" destId="{AF801768-F787-42DB-8F9E-DB08CD6C284C}" srcOrd="0" destOrd="0" presId="urn:microsoft.com/office/officeart/2005/8/layout/hierarchy3"/>
    <dgm:cxn modelId="{47BEB995-7886-49C1-9B79-97E183D9EBA4}" type="presOf" srcId="{A1C4EAE9-0251-4780-8E76-BED38B21F9C1}" destId="{4F979335-8331-4E5B-B8BD-8A2AADD09593}" srcOrd="0" destOrd="0" presId="urn:microsoft.com/office/officeart/2005/8/layout/hierarchy3"/>
    <dgm:cxn modelId="{86541949-ADE8-4BD7-9433-95E7054C3440}" type="presOf" srcId="{84351703-DDAC-4353-80EA-61CB29C66BF8}" destId="{C7CF943D-9E6F-457E-A074-9730162B0BEB}" srcOrd="0" destOrd="0" presId="urn:microsoft.com/office/officeart/2005/8/layout/hierarchy3"/>
    <dgm:cxn modelId="{2FF2B237-6913-4CFE-82B1-AAA2C8B2E77B}" type="presOf" srcId="{89273E9D-794B-4A74-9D75-3A86DA420619}" destId="{67617F8B-2AE6-422A-8834-6A783865697B}" srcOrd="0" destOrd="0" presId="urn:microsoft.com/office/officeart/2005/8/layout/hierarchy3"/>
    <dgm:cxn modelId="{4AC458A9-8DE9-44F2-B094-A8338BCE9B5B}" type="presOf" srcId="{8148A206-9AA3-4D6B-B1CF-FD91FDFBC6D8}" destId="{CAF168D1-76B3-466C-8DF7-41EE635CFA8F}" srcOrd="0" destOrd="0" presId="urn:microsoft.com/office/officeart/2005/8/layout/hierarchy3"/>
    <dgm:cxn modelId="{A39C0768-2078-4589-9F20-A79F72FE4AA0}" type="presOf" srcId="{2147A45F-8129-4080-BE9C-CB03463ABF3B}" destId="{201293F7-1E46-4AF7-98F3-B080B90FF492}" srcOrd="1" destOrd="0" presId="urn:microsoft.com/office/officeart/2005/8/layout/hierarchy3"/>
    <dgm:cxn modelId="{0160CA11-55C2-4809-99A6-9C8F5152489B}" type="presOf" srcId="{4BFBEF63-0D34-4884-BAAF-34EF02B35E0E}" destId="{653F272B-C34C-456B-BDA7-7B76C1A02DD8}" srcOrd="1" destOrd="0" presId="urn:microsoft.com/office/officeart/2005/8/layout/hierarchy3"/>
    <dgm:cxn modelId="{FC213A4D-173F-4B61-A082-B907FF1EA91F}" type="presOf" srcId="{DD4AD68A-386A-42A5-A05C-1D5800E8B909}" destId="{FE992DC8-9716-4C30-8344-C5ED0379AA9F}" srcOrd="0" destOrd="0" presId="urn:microsoft.com/office/officeart/2005/8/layout/hierarchy3"/>
    <dgm:cxn modelId="{CDD12D44-0A26-4012-8B1F-C45FF026AE97}" srcId="{4BFBEF63-0D34-4884-BAAF-34EF02B35E0E}" destId="{452BD671-1173-44FD-ABB2-0B87A76D34AC}" srcOrd="1" destOrd="0" parTransId="{82DB9D73-7F9C-4E66-9B05-6252B9E63864}" sibTransId="{6470172C-23A9-4FEB-B737-010A4616E204}"/>
    <dgm:cxn modelId="{D5383BAB-E371-411D-9CB9-BB7CDF7C90DB}" type="presOf" srcId="{2147A45F-8129-4080-BE9C-CB03463ABF3B}" destId="{28BF3082-6862-4B5C-8651-26ECED329592}" srcOrd="0" destOrd="0" presId="urn:microsoft.com/office/officeart/2005/8/layout/hierarchy3"/>
    <dgm:cxn modelId="{C9C5F385-8B9D-4563-A1E6-A0C3714550C0}" srcId="{40D1DEA0-A9BB-49DE-8054-E85D8C795B1A}" destId="{4C196A19-2A73-4E00-8606-60DC5CA9D122}" srcOrd="0" destOrd="0" parTransId="{A1C4EAE9-0251-4780-8E76-BED38B21F9C1}" sibTransId="{9D3277A5-EDAB-4D9B-834F-91AE127049AD}"/>
    <dgm:cxn modelId="{4F0B710A-7709-4513-8466-32B89D2905D1}" type="presOf" srcId="{FC983570-EFEC-4E73-8595-A5882FFFF8FE}" destId="{37EE886E-92C6-4214-8969-0905ACC9B159}" srcOrd="0" destOrd="0" presId="urn:microsoft.com/office/officeart/2005/8/layout/hierarchy3"/>
    <dgm:cxn modelId="{9AFB06FD-5642-4776-A2D1-FC5C2D388E52}" srcId="{F460CA44-DF81-499D-B253-6E3087DD8861}" destId="{2147A45F-8129-4080-BE9C-CB03463ABF3B}" srcOrd="1" destOrd="0" parTransId="{68D3B58C-BC02-48BD-B2D6-6CEA6B10B422}" sibTransId="{37CC4CC7-FDDD-4439-BF70-C309F4A278ED}"/>
    <dgm:cxn modelId="{3314E6CB-2565-43EA-B90A-1F0FBAC71CD2}" type="presOf" srcId="{40D1DEA0-A9BB-49DE-8054-E85D8C795B1A}" destId="{F84DE097-AB6B-4487-A09A-63C2CF78C425}" srcOrd="1" destOrd="0" presId="urn:microsoft.com/office/officeart/2005/8/layout/hierarchy3"/>
    <dgm:cxn modelId="{CC5AB881-F3FC-4664-911E-FD3D61EC004F}" srcId="{2147A45F-8129-4080-BE9C-CB03463ABF3B}" destId="{DD4AD68A-386A-42A5-A05C-1D5800E8B909}" srcOrd="1" destOrd="0" parTransId="{89273E9D-794B-4A74-9D75-3A86DA420619}" sibTransId="{1D3012C6-6C99-4E11-9B12-2B2A48CFB7E8}"/>
    <dgm:cxn modelId="{8B7F28FE-4E5A-49D6-8E9B-8B8B92B2C245}" srcId="{40D1DEA0-A9BB-49DE-8054-E85D8C795B1A}" destId="{FC983570-EFEC-4E73-8595-A5882FFFF8FE}" srcOrd="1" destOrd="0" parTransId="{483DFEEF-6899-4267-A064-F29543E4ADAF}" sibTransId="{365C61F1-1FB8-4163-8D2A-A9AFBFB6A177}"/>
    <dgm:cxn modelId="{1717A16A-25D5-4AC0-9B91-A6AE9852F7C8}" type="presOf" srcId="{70BE44D9-B1A9-4F46-8A74-97AC1F005527}" destId="{921A5EC8-5711-4DF0-8DDD-9483E4B6F7DC}" srcOrd="0" destOrd="0" presId="urn:microsoft.com/office/officeart/2005/8/layout/hierarchy3"/>
    <dgm:cxn modelId="{26D18ED0-D2CE-4697-BCE7-6A16692493E1}" type="presOf" srcId="{F460CA44-DF81-499D-B253-6E3087DD8861}" destId="{1CEDE5BD-2530-4FE6-8389-B55C5D3C313B}" srcOrd="0" destOrd="0" presId="urn:microsoft.com/office/officeart/2005/8/layout/hierarchy3"/>
    <dgm:cxn modelId="{5045CE81-7B0A-43D9-8580-87183662F208}" type="presOf" srcId="{BBAE2B5A-2576-457F-BDE8-4356216A12FE}" destId="{1F0BDDD2-D7F7-439A-A444-5E7A39C6CF05}" srcOrd="0" destOrd="0" presId="urn:microsoft.com/office/officeart/2005/8/layout/hierarchy3"/>
    <dgm:cxn modelId="{AA76594E-3FC2-4DEA-8BF4-44664D9A1F6C}" srcId="{2147A45F-8129-4080-BE9C-CB03463ABF3B}" destId="{84351703-DDAC-4353-80EA-61CB29C66BF8}" srcOrd="2" destOrd="0" parTransId="{2F56F8D4-8AFD-4165-B3D8-132ED6BDC61B}" sibTransId="{383D1E1F-C521-49DA-9287-534DEBF292C2}"/>
    <dgm:cxn modelId="{9B96C380-9032-4CB2-92C3-46CE2BF6F1E5}" srcId="{F460CA44-DF81-499D-B253-6E3087DD8861}" destId="{40D1DEA0-A9BB-49DE-8054-E85D8C795B1A}" srcOrd="2" destOrd="0" parTransId="{344CD7D4-F9DB-409A-9312-EDB581D59602}" sibTransId="{0146ABA9-7FBB-4A33-87BD-0C951BB4D187}"/>
    <dgm:cxn modelId="{D281B866-45E7-400C-A79C-147767334C5F}" type="presOf" srcId="{4BFBEF63-0D34-4884-BAAF-34EF02B35E0E}" destId="{B7F9C7D0-1081-44CE-B499-45F55A64D4EC}" srcOrd="0" destOrd="0" presId="urn:microsoft.com/office/officeart/2005/8/layout/hierarchy3"/>
    <dgm:cxn modelId="{1368ADE4-8BF2-4A5A-AE09-08665A4950F2}" type="presOf" srcId="{452BD671-1173-44FD-ABB2-0B87A76D34AC}" destId="{F49588C5-E492-4409-8D6F-5D4A6A8F6347}" srcOrd="0" destOrd="0" presId="urn:microsoft.com/office/officeart/2005/8/layout/hierarchy3"/>
    <dgm:cxn modelId="{C6ED5E9F-E295-401E-BD8A-79ADA4313452}" srcId="{F460CA44-DF81-499D-B253-6E3087DD8861}" destId="{4BFBEF63-0D34-4884-BAAF-34EF02B35E0E}" srcOrd="0" destOrd="0" parTransId="{E5CBF40E-3714-4A5A-89AE-64EFD7ED3192}" sibTransId="{FB83EEDE-8FDE-4D60-842A-0ACE2E5F4992}"/>
    <dgm:cxn modelId="{D7904E8F-66DF-4F8C-A86B-C950EEBC29E9}" type="presOf" srcId="{40D1DEA0-A9BB-49DE-8054-E85D8C795B1A}" destId="{CCC8EBD1-8640-4D8B-9788-05D05910234C}" srcOrd="0" destOrd="0" presId="urn:microsoft.com/office/officeart/2005/8/layout/hierarchy3"/>
    <dgm:cxn modelId="{168FD11B-7B03-42BC-B4C5-ECC8596EB415}" type="presOf" srcId="{2F56F8D4-8AFD-4165-B3D8-132ED6BDC61B}" destId="{921ADCA4-07AF-4785-B622-76DA8022A472}" srcOrd="0" destOrd="0" presId="urn:microsoft.com/office/officeart/2005/8/layout/hierarchy3"/>
    <dgm:cxn modelId="{111E48E5-DA09-4B67-858A-297D2742D15E}" srcId="{4BFBEF63-0D34-4884-BAAF-34EF02B35E0E}" destId="{70BE44D9-B1A9-4F46-8A74-97AC1F005527}" srcOrd="0" destOrd="0" parTransId="{6AFA397E-DCBC-4ABF-8001-68462BE3727D}" sibTransId="{5FD903B5-FDB9-4DC0-BBDE-DC9AF2797763}"/>
    <dgm:cxn modelId="{9DBB3CF8-75EF-4877-9F76-8FC61360F963}" type="presParOf" srcId="{1CEDE5BD-2530-4FE6-8389-B55C5D3C313B}" destId="{C6E2AF7B-6D58-4F3E-B0C4-9748045115B7}" srcOrd="0" destOrd="0" presId="urn:microsoft.com/office/officeart/2005/8/layout/hierarchy3"/>
    <dgm:cxn modelId="{C42C1C96-D70D-4DF4-9A5D-C02086C0711B}" type="presParOf" srcId="{C6E2AF7B-6D58-4F3E-B0C4-9748045115B7}" destId="{59ADC6D9-24BF-4AAC-9885-0C89ABA3280C}" srcOrd="0" destOrd="0" presId="urn:microsoft.com/office/officeart/2005/8/layout/hierarchy3"/>
    <dgm:cxn modelId="{8A898E9A-2AC9-42F0-9DEB-C2BCB80F5B20}" type="presParOf" srcId="{59ADC6D9-24BF-4AAC-9885-0C89ABA3280C}" destId="{B7F9C7D0-1081-44CE-B499-45F55A64D4EC}" srcOrd="0" destOrd="0" presId="urn:microsoft.com/office/officeart/2005/8/layout/hierarchy3"/>
    <dgm:cxn modelId="{794D8CFA-42E9-4C18-ACF8-8F72C1100A52}" type="presParOf" srcId="{59ADC6D9-24BF-4AAC-9885-0C89ABA3280C}" destId="{653F272B-C34C-456B-BDA7-7B76C1A02DD8}" srcOrd="1" destOrd="0" presId="urn:microsoft.com/office/officeart/2005/8/layout/hierarchy3"/>
    <dgm:cxn modelId="{48F3F51C-251A-494D-8C38-D07D84FA8271}" type="presParOf" srcId="{C6E2AF7B-6D58-4F3E-B0C4-9748045115B7}" destId="{59A838A5-DE1E-4B95-80C8-8993C73E74F7}" srcOrd="1" destOrd="0" presId="urn:microsoft.com/office/officeart/2005/8/layout/hierarchy3"/>
    <dgm:cxn modelId="{918BC388-B4F8-4BE9-ACC2-0C4CBF6FB09D}" type="presParOf" srcId="{59A838A5-DE1E-4B95-80C8-8993C73E74F7}" destId="{EEACC920-6553-406B-8EA1-FEA4D5EA7387}" srcOrd="0" destOrd="0" presId="urn:microsoft.com/office/officeart/2005/8/layout/hierarchy3"/>
    <dgm:cxn modelId="{7D74AE6E-86E6-452A-B5C4-F2BA032926A2}" type="presParOf" srcId="{59A838A5-DE1E-4B95-80C8-8993C73E74F7}" destId="{921A5EC8-5711-4DF0-8DDD-9483E4B6F7DC}" srcOrd="1" destOrd="0" presId="urn:microsoft.com/office/officeart/2005/8/layout/hierarchy3"/>
    <dgm:cxn modelId="{C55EC7CF-92D5-4A73-AEE3-1079CFE331E0}" type="presParOf" srcId="{59A838A5-DE1E-4B95-80C8-8993C73E74F7}" destId="{AF801768-F787-42DB-8F9E-DB08CD6C284C}" srcOrd="2" destOrd="0" presId="urn:microsoft.com/office/officeart/2005/8/layout/hierarchy3"/>
    <dgm:cxn modelId="{DCFE8664-7D07-4E88-8EA9-2E23BE0299F5}" type="presParOf" srcId="{59A838A5-DE1E-4B95-80C8-8993C73E74F7}" destId="{F49588C5-E492-4409-8D6F-5D4A6A8F6347}" srcOrd="3" destOrd="0" presId="urn:microsoft.com/office/officeart/2005/8/layout/hierarchy3"/>
    <dgm:cxn modelId="{AEB9BA60-AB1D-4FA1-9530-626A68A182CD}" type="presParOf" srcId="{1CEDE5BD-2530-4FE6-8389-B55C5D3C313B}" destId="{2FF644E3-8215-440F-AD0B-711651EE4B38}" srcOrd="1" destOrd="0" presId="urn:microsoft.com/office/officeart/2005/8/layout/hierarchy3"/>
    <dgm:cxn modelId="{D424C3D5-6C01-49E3-AADF-3B7A78826A51}" type="presParOf" srcId="{2FF644E3-8215-440F-AD0B-711651EE4B38}" destId="{40C1ACA9-DD43-4745-9F40-0845DC3B458E}" srcOrd="0" destOrd="0" presId="urn:microsoft.com/office/officeart/2005/8/layout/hierarchy3"/>
    <dgm:cxn modelId="{6AA40A88-510B-40E2-9A35-A7F391FDE06D}" type="presParOf" srcId="{40C1ACA9-DD43-4745-9F40-0845DC3B458E}" destId="{28BF3082-6862-4B5C-8651-26ECED329592}" srcOrd="0" destOrd="0" presId="urn:microsoft.com/office/officeart/2005/8/layout/hierarchy3"/>
    <dgm:cxn modelId="{63AC8BCF-EFC3-4CD4-A0DB-9727170290B9}" type="presParOf" srcId="{40C1ACA9-DD43-4745-9F40-0845DC3B458E}" destId="{201293F7-1E46-4AF7-98F3-B080B90FF492}" srcOrd="1" destOrd="0" presId="urn:microsoft.com/office/officeart/2005/8/layout/hierarchy3"/>
    <dgm:cxn modelId="{356EFA8A-5D00-4451-A65E-ACEB4D0ACE7B}" type="presParOf" srcId="{2FF644E3-8215-440F-AD0B-711651EE4B38}" destId="{82ABA939-A616-41D4-9F7E-92DB5F97D308}" srcOrd="1" destOrd="0" presId="urn:microsoft.com/office/officeart/2005/8/layout/hierarchy3"/>
    <dgm:cxn modelId="{7B33A3CC-7888-4ED8-8821-C9CC08F2665A}" type="presParOf" srcId="{82ABA939-A616-41D4-9F7E-92DB5F97D308}" destId="{CAF168D1-76B3-466C-8DF7-41EE635CFA8F}" srcOrd="0" destOrd="0" presId="urn:microsoft.com/office/officeart/2005/8/layout/hierarchy3"/>
    <dgm:cxn modelId="{4618438C-9784-491E-8B53-A86A62727216}" type="presParOf" srcId="{82ABA939-A616-41D4-9F7E-92DB5F97D308}" destId="{1F0BDDD2-D7F7-439A-A444-5E7A39C6CF05}" srcOrd="1" destOrd="0" presId="urn:microsoft.com/office/officeart/2005/8/layout/hierarchy3"/>
    <dgm:cxn modelId="{9606F0B1-5801-43BA-ABE3-787171D8A4E5}" type="presParOf" srcId="{82ABA939-A616-41D4-9F7E-92DB5F97D308}" destId="{67617F8B-2AE6-422A-8834-6A783865697B}" srcOrd="2" destOrd="0" presId="urn:microsoft.com/office/officeart/2005/8/layout/hierarchy3"/>
    <dgm:cxn modelId="{52451E13-525E-4B62-B0EC-327A80339853}" type="presParOf" srcId="{82ABA939-A616-41D4-9F7E-92DB5F97D308}" destId="{FE992DC8-9716-4C30-8344-C5ED0379AA9F}" srcOrd="3" destOrd="0" presId="urn:microsoft.com/office/officeart/2005/8/layout/hierarchy3"/>
    <dgm:cxn modelId="{C2B3EFE8-4E92-43D1-ABF6-80E776863925}" type="presParOf" srcId="{82ABA939-A616-41D4-9F7E-92DB5F97D308}" destId="{921ADCA4-07AF-4785-B622-76DA8022A472}" srcOrd="4" destOrd="0" presId="urn:microsoft.com/office/officeart/2005/8/layout/hierarchy3"/>
    <dgm:cxn modelId="{C921B05E-52FD-4016-8709-E91FF4BC365D}" type="presParOf" srcId="{82ABA939-A616-41D4-9F7E-92DB5F97D308}" destId="{C7CF943D-9E6F-457E-A074-9730162B0BEB}" srcOrd="5" destOrd="0" presId="urn:microsoft.com/office/officeart/2005/8/layout/hierarchy3"/>
    <dgm:cxn modelId="{F272D92B-0481-4E6E-9368-09A44FDABA70}" type="presParOf" srcId="{1CEDE5BD-2530-4FE6-8389-B55C5D3C313B}" destId="{BB685834-4CAB-42D8-8838-5AFE2A524011}" srcOrd="2" destOrd="0" presId="urn:microsoft.com/office/officeart/2005/8/layout/hierarchy3"/>
    <dgm:cxn modelId="{BE22552A-A9C4-43E6-BA6C-B900BAD23345}" type="presParOf" srcId="{BB685834-4CAB-42D8-8838-5AFE2A524011}" destId="{7BAEA375-B7EB-472F-8416-19D1D19A8B9D}" srcOrd="0" destOrd="0" presId="urn:microsoft.com/office/officeart/2005/8/layout/hierarchy3"/>
    <dgm:cxn modelId="{8C032F5F-5A62-42CC-98E5-C3B1FE46F7DC}" type="presParOf" srcId="{7BAEA375-B7EB-472F-8416-19D1D19A8B9D}" destId="{CCC8EBD1-8640-4D8B-9788-05D05910234C}" srcOrd="0" destOrd="0" presId="urn:microsoft.com/office/officeart/2005/8/layout/hierarchy3"/>
    <dgm:cxn modelId="{7EE332A1-65E5-4EAF-AE75-34AA9768E29E}" type="presParOf" srcId="{7BAEA375-B7EB-472F-8416-19D1D19A8B9D}" destId="{F84DE097-AB6B-4487-A09A-63C2CF78C425}" srcOrd="1" destOrd="0" presId="urn:microsoft.com/office/officeart/2005/8/layout/hierarchy3"/>
    <dgm:cxn modelId="{193A1408-13CA-4EF2-A1D5-09F97AD1E372}" type="presParOf" srcId="{BB685834-4CAB-42D8-8838-5AFE2A524011}" destId="{F8A16242-4546-4CA6-9FD5-9B6B434F2630}" srcOrd="1" destOrd="0" presId="urn:microsoft.com/office/officeart/2005/8/layout/hierarchy3"/>
    <dgm:cxn modelId="{4A24290C-D96A-47B1-B091-09FB231BAB95}" type="presParOf" srcId="{F8A16242-4546-4CA6-9FD5-9B6B434F2630}" destId="{4F979335-8331-4E5B-B8BD-8A2AADD09593}" srcOrd="0" destOrd="0" presId="urn:microsoft.com/office/officeart/2005/8/layout/hierarchy3"/>
    <dgm:cxn modelId="{146C91C3-08CF-4B10-809B-A0D8F6711EB1}" type="presParOf" srcId="{F8A16242-4546-4CA6-9FD5-9B6B434F2630}" destId="{A53353A9-BC15-4794-9AEC-076B33CEE576}" srcOrd="1" destOrd="0" presId="urn:microsoft.com/office/officeart/2005/8/layout/hierarchy3"/>
    <dgm:cxn modelId="{8BD6BD05-F955-4FB5-9D1B-01AA2F6C91E2}" type="presParOf" srcId="{F8A16242-4546-4CA6-9FD5-9B6B434F2630}" destId="{403C4D82-A509-4F5B-9D58-A017E82B3846}" srcOrd="2" destOrd="0" presId="urn:microsoft.com/office/officeart/2005/8/layout/hierarchy3"/>
    <dgm:cxn modelId="{5F2AB0BF-F44D-4DEA-A841-25580F7C2703}" type="presParOf" srcId="{F8A16242-4546-4CA6-9FD5-9B6B434F2630}" destId="{37EE886E-92C6-4214-8969-0905ACC9B15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DLOmix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ScaleY="46017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DLOmix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62A2D2-2C68-4160-ABAD-6D27E952343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60D5758-00C3-4746-A617-FF46493E9EDD}">
      <dgm:prSet phldrT="[Text]" custT="1"/>
      <dgm:spPr/>
      <dgm:t>
        <a:bodyPr/>
        <a:lstStyle/>
        <a:p>
          <a:r>
            <a:rPr lang="de-DE" sz="2400" b="1" dirty="0" err="1" smtClean="0">
              <a:latin typeface="Arial monospaced for SAP" panose="020B0609020202030204" pitchFamily="49" charset="0"/>
            </a:rPr>
            <a:t>DLOmix</a:t>
          </a:r>
          <a:endParaRPr lang="de-DE" sz="1200" b="1" dirty="0">
            <a:latin typeface="Arial monospaced for SAP" panose="020B0609020202030204" pitchFamily="49" charset="0"/>
          </a:endParaRPr>
        </a:p>
      </dgm:t>
    </dgm:pt>
    <dgm:pt modelId="{48DB7401-C4C4-41E3-8D26-736AF916FE13}" type="parTrans" cxnId="{4975BFCF-74FB-4124-8457-7871F1FCA6EF}">
      <dgm:prSet/>
      <dgm:spPr/>
      <dgm:t>
        <a:bodyPr/>
        <a:lstStyle/>
        <a:p>
          <a:endParaRPr lang="de-DE"/>
        </a:p>
      </dgm:t>
    </dgm:pt>
    <dgm:pt modelId="{FEDAD44C-D3D1-4C46-9D9B-808BFEC7CD5F}" type="sibTrans" cxnId="{4975BFCF-74FB-4124-8457-7871F1FCA6EF}">
      <dgm:prSet/>
      <dgm:spPr/>
      <dgm:t>
        <a:bodyPr/>
        <a:lstStyle/>
        <a:p>
          <a:endParaRPr lang="de-DE"/>
        </a:p>
      </dgm:t>
    </dgm:pt>
    <dgm:pt modelId="{586F1ADE-C9C6-4AB5-BADC-A9CC01A03786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pipelines</a:t>
          </a:r>
          <a:endParaRPr lang="de-DE" sz="1500" b="1" dirty="0">
            <a:latin typeface="+mj-lt"/>
          </a:endParaRPr>
        </a:p>
      </dgm:t>
    </dgm:pt>
    <dgm:pt modelId="{6A743BC4-EACB-46E4-AD32-E201089783CD}" type="parTrans" cxnId="{560F8B63-FC32-4231-A824-45A802EC2C38}">
      <dgm:prSet/>
      <dgm:spPr/>
      <dgm:t>
        <a:bodyPr/>
        <a:lstStyle/>
        <a:p>
          <a:endParaRPr lang="de-DE"/>
        </a:p>
      </dgm:t>
    </dgm:pt>
    <dgm:pt modelId="{5A5A11FD-61CC-422E-8E6E-D4F805FEC423}" type="sibTrans" cxnId="{560F8B63-FC32-4231-A824-45A802EC2C38}">
      <dgm:prSet/>
      <dgm:spPr/>
      <dgm:t>
        <a:bodyPr/>
        <a:lstStyle/>
        <a:p>
          <a:endParaRPr lang="de-DE"/>
        </a:p>
      </dgm:t>
    </dgm:pt>
    <dgm:pt modelId="{0F62DDD0-B0E5-4E77-BA8B-67C4EB1FCD6B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eval</a:t>
          </a:r>
          <a:endParaRPr lang="de-DE" sz="1500" b="1" dirty="0">
            <a:latin typeface="+mj-lt"/>
          </a:endParaRPr>
        </a:p>
      </dgm:t>
    </dgm:pt>
    <dgm:pt modelId="{B1661716-5D8F-46D2-82A4-0E2335F2B016}" type="parTrans" cxnId="{C29C3342-FB37-4A1E-B0DF-A5EF81EF5684}">
      <dgm:prSet/>
      <dgm:spPr/>
      <dgm:t>
        <a:bodyPr/>
        <a:lstStyle/>
        <a:p>
          <a:endParaRPr lang="de-DE"/>
        </a:p>
      </dgm:t>
    </dgm:pt>
    <dgm:pt modelId="{EE3E0944-D3C5-4A18-BB1E-20D40D9EF803}" type="sibTrans" cxnId="{C29C3342-FB37-4A1E-B0DF-A5EF81EF5684}">
      <dgm:prSet/>
      <dgm:spPr/>
      <dgm:t>
        <a:bodyPr/>
        <a:lstStyle/>
        <a:p>
          <a:endParaRPr lang="de-DE"/>
        </a:p>
      </dgm:t>
    </dgm:pt>
    <dgm:pt modelId="{C440D376-663A-432F-9437-1B0008E907F1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layers</a:t>
          </a:r>
          <a:endParaRPr lang="de-DE" sz="1500" b="1" dirty="0">
            <a:latin typeface="+mj-lt"/>
          </a:endParaRPr>
        </a:p>
      </dgm:t>
    </dgm:pt>
    <dgm:pt modelId="{8981B875-5D0B-4419-8656-4F73F48A3C91}" type="parTrans" cxnId="{F3646EAC-966D-435F-B473-D5C4EA812C34}">
      <dgm:prSet/>
      <dgm:spPr/>
      <dgm:t>
        <a:bodyPr/>
        <a:lstStyle/>
        <a:p>
          <a:endParaRPr lang="de-DE"/>
        </a:p>
      </dgm:t>
    </dgm:pt>
    <dgm:pt modelId="{E53D378A-A5CB-410F-91DD-C706FE4B66DE}" type="sibTrans" cxnId="{F3646EAC-966D-435F-B473-D5C4EA812C34}">
      <dgm:prSet/>
      <dgm:spPr/>
      <dgm:t>
        <a:bodyPr/>
        <a:lstStyle/>
        <a:p>
          <a:endParaRPr lang="de-DE"/>
        </a:p>
      </dgm:t>
    </dgm:pt>
    <dgm:pt modelId="{9AF08940-8F50-42E3-8DD1-817CF3E8FD90}">
      <dgm:prSet phldrT="[Text]" custT="1"/>
      <dgm:spPr/>
      <dgm:t>
        <a:bodyPr/>
        <a:lstStyle/>
        <a:p>
          <a:r>
            <a:rPr lang="de-DE" sz="1500" b="1" dirty="0" err="1" smtClean="0">
              <a:latin typeface="+mn-lt"/>
            </a:rPr>
            <a:t>constants</a:t>
          </a:r>
          <a:endParaRPr lang="de-DE" sz="1500" b="1" dirty="0">
            <a:latin typeface="+mn-lt"/>
          </a:endParaRPr>
        </a:p>
      </dgm:t>
    </dgm:pt>
    <dgm:pt modelId="{2F4166DE-3361-4625-8DFF-F8764D5BE21D}" type="parTrans" cxnId="{A035BD28-D95E-4994-BF72-59A2640A712D}">
      <dgm:prSet/>
      <dgm:spPr/>
      <dgm:t>
        <a:bodyPr/>
        <a:lstStyle/>
        <a:p>
          <a:endParaRPr lang="de-DE"/>
        </a:p>
      </dgm:t>
    </dgm:pt>
    <dgm:pt modelId="{D31CA3CF-BEC2-4733-90FA-55F7596F769C}" type="sibTrans" cxnId="{A035BD28-D95E-4994-BF72-59A2640A712D}">
      <dgm:prSet/>
      <dgm:spPr/>
      <dgm:t>
        <a:bodyPr/>
        <a:lstStyle/>
        <a:p>
          <a:endParaRPr lang="de-DE"/>
        </a:p>
      </dgm:t>
    </dgm:pt>
    <dgm:pt modelId="{BADA98C9-C6C5-4BA0-AACB-C96224DC85B8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data</a:t>
          </a:r>
          <a:endParaRPr lang="de-DE" sz="1500" b="1" dirty="0">
            <a:latin typeface="+mj-lt"/>
          </a:endParaRPr>
        </a:p>
      </dgm:t>
    </dgm:pt>
    <dgm:pt modelId="{7F52105F-190A-417F-A510-B2DA859E04C8}" type="parTrans" cxnId="{ACD09680-D70D-4248-B1CA-E54676D4AEA0}">
      <dgm:prSet/>
      <dgm:spPr/>
      <dgm:t>
        <a:bodyPr/>
        <a:lstStyle/>
        <a:p>
          <a:endParaRPr lang="de-DE"/>
        </a:p>
      </dgm:t>
    </dgm:pt>
    <dgm:pt modelId="{7A8CF0B3-7824-4842-9B4D-FFEDCFB812D3}" type="sibTrans" cxnId="{ACD09680-D70D-4248-B1CA-E54676D4AEA0}">
      <dgm:prSet/>
      <dgm:spPr/>
      <dgm:t>
        <a:bodyPr/>
        <a:lstStyle/>
        <a:p>
          <a:endParaRPr lang="de-DE"/>
        </a:p>
      </dgm:t>
    </dgm:pt>
    <dgm:pt modelId="{74491842-E00F-4583-B12F-1B1D6B36D109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reports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53DD2106-876B-4B35-B799-611348256BBF}" type="parTrans" cxnId="{74ECB6A8-EE60-4491-87CC-1EC2C3049C64}">
      <dgm:prSet/>
      <dgm:spPr/>
      <dgm:t>
        <a:bodyPr/>
        <a:lstStyle/>
        <a:p>
          <a:endParaRPr lang="de-DE"/>
        </a:p>
      </dgm:t>
    </dgm:pt>
    <dgm:pt modelId="{AB07B637-A3A2-4C27-AA26-2CDF7F6B5E9F}" type="sibTrans" cxnId="{74ECB6A8-EE60-4491-87CC-1EC2C3049C64}">
      <dgm:prSet/>
      <dgm:spPr/>
      <dgm:t>
        <a:bodyPr/>
        <a:lstStyle/>
        <a:p>
          <a:endParaRPr lang="de-DE"/>
        </a:p>
      </dgm:t>
    </dgm:pt>
    <dgm:pt modelId="{89D21CD8-7BFA-485E-8130-8DD0836F5F64}">
      <dgm:prSet phldrT="[Text]" custT="1"/>
      <dgm:spPr/>
      <dgm:t>
        <a:bodyPr/>
        <a:lstStyle/>
        <a:p>
          <a:r>
            <a:rPr lang="de-DE" sz="1500" b="1" dirty="0" err="1" smtClean="0">
              <a:latin typeface="Arial monospaced for SAP" panose="020B0609020202030204" pitchFamily="49" charset="0"/>
            </a:rPr>
            <a:t>utils</a:t>
          </a:r>
          <a:endParaRPr lang="de-DE" sz="1500" b="1" dirty="0">
            <a:latin typeface="Arial monospaced for SAP" panose="020B0609020202030204" pitchFamily="49" charset="0"/>
          </a:endParaRPr>
        </a:p>
      </dgm:t>
    </dgm:pt>
    <dgm:pt modelId="{FD20DF20-3E39-4404-AC64-B30C5B1DE0BC}" type="parTrans" cxnId="{1710F7A5-1965-40C4-A0F3-2F89786584D2}">
      <dgm:prSet/>
      <dgm:spPr/>
      <dgm:t>
        <a:bodyPr/>
        <a:lstStyle/>
        <a:p>
          <a:endParaRPr lang="de-DE"/>
        </a:p>
      </dgm:t>
    </dgm:pt>
    <dgm:pt modelId="{FCD9E418-4054-4447-9573-D43C62815787}" type="sibTrans" cxnId="{1710F7A5-1965-40C4-A0F3-2F89786584D2}">
      <dgm:prSet/>
      <dgm:spPr/>
      <dgm:t>
        <a:bodyPr/>
        <a:lstStyle/>
        <a:p>
          <a:endParaRPr lang="de-DE"/>
        </a:p>
      </dgm:t>
    </dgm:pt>
    <dgm:pt modelId="{C5FAF08E-12E1-4EEB-975C-D08BAA891F50}">
      <dgm:prSet phldrT="[Text]" custT="1"/>
      <dgm:spPr/>
      <dgm:t>
        <a:bodyPr/>
        <a:lstStyle/>
        <a:p>
          <a:r>
            <a:rPr lang="de-DE" sz="1500" b="1" dirty="0" err="1" smtClean="0">
              <a:latin typeface="+mj-lt"/>
            </a:rPr>
            <a:t>models</a:t>
          </a:r>
          <a:endParaRPr lang="de-DE" sz="1500" b="1" dirty="0">
            <a:latin typeface="+mj-lt"/>
          </a:endParaRPr>
        </a:p>
      </dgm:t>
    </dgm:pt>
    <dgm:pt modelId="{F0A6CEF4-789E-4560-8520-9C56C64D5570}" type="parTrans" cxnId="{598F9C60-6DDA-47D6-97E4-1D850096BD4B}">
      <dgm:prSet/>
      <dgm:spPr/>
      <dgm:t>
        <a:bodyPr/>
        <a:lstStyle/>
        <a:p>
          <a:endParaRPr lang="de-DE"/>
        </a:p>
      </dgm:t>
    </dgm:pt>
    <dgm:pt modelId="{C0783238-4617-43D4-8268-DF00E4371B0D}" type="sibTrans" cxnId="{598F9C60-6DDA-47D6-97E4-1D850096BD4B}">
      <dgm:prSet/>
      <dgm:spPr/>
      <dgm:t>
        <a:bodyPr/>
        <a:lstStyle/>
        <a:p>
          <a:endParaRPr lang="de-DE"/>
        </a:p>
      </dgm:t>
    </dgm:pt>
    <dgm:pt modelId="{CDB32B99-34EF-4BB9-B24C-83A8F8CD547A}" type="pres">
      <dgm:prSet presAssocID="{0A62A2D2-2C68-4160-ABAD-6D27E952343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F21BA205-310C-42E7-B5E0-2C5189480B02}" type="pres">
      <dgm:prSet presAssocID="{C60D5758-00C3-4746-A617-FF46493E9EDD}" presName="vertOne" presStyleCnt="0"/>
      <dgm:spPr/>
      <dgm:t>
        <a:bodyPr/>
        <a:lstStyle/>
        <a:p>
          <a:endParaRPr lang="de-DE"/>
        </a:p>
      </dgm:t>
    </dgm:pt>
    <dgm:pt modelId="{98BDFE83-4B5F-468C-8484-FB1895872045}" type="pres">
      <dgm:prSet presAssocID="{C60D5758-00C3-4746-A617-FF46493E9EDD}" presName="txOne" presStyleLbl="node0" presStyleIdx="0" presStyleCnt="1" custScaleX="66355" custLinFactNeighborX="-3104" custLinFactNeighborY="-592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B357F-4A5B-4A7A-B5FD-6CC794129803}" type="pres">
      <dgm:prSet presAssocID="{C60D5758-00C3-4746-A617-FF46493E9EDD}" presName="parTransOne" presStyleCnt="0"/>
      <dgm:spPr/>
      <dgm:t>
        <a:bodyPr/>
        <a:lstStyle/>
        <a:p>
          <a:endParaRPr lang="de-DE"/>
        </a:p>
      </dgm:t>
    </dgm:pt>
    <dgm:pt modelId="{6F181D06-7718-4860-B023-982A6BE29079}" type="pres">
      <dgm:prSet presAssocID="{C60D5758-00C3-4746-A617-FF46493E9EDD}" presName="horzOne" presStyleCnt="0"/>
      <dgm:spPr/>
      <dgm:t>
        <a:bodyPr/>
        <a:lstStyle/>
        <a:p>
          <a:endParaRPr lang="de-DE"/>
        </a:p>
      </dgm:t>
    </dgm:pt>
    <dgm:pt modelId="{4FA45762-9D48-4129-AED4-42BE2A7DC424}" type="pres">
      <dgm:prSet presAssocID="{9AF08940-8F50-42E3-8DD1-817CF3E8FD90}" presName="vertTwo" presStyleCnt="0"/>
      <dgm:spPr/>
      <dgm:t>
        <a:bodyPr/>
        <a:lstStyle/>
        <a:p>
          <a:endParaRPr lang="de-DE"/>
        </a:p>
      </dgm:t>
    </dgm:pt>
    <dgm:pt modelId="{E5992A07-26E4-4819-860A-49810989A2A2}" type="pres">
      <dgm:prSet presAssocID="{9AF08940-8F50-42E3-8DD1-817CF3E8FD90}" presName="txTwo" presStyleLbl="node2" presStyleIdx="0" presStyleCnt="8" custScaleX="11866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7DF021-C320-4D74-B407-A0F37570CBEF}" type="pres">
      <dgm:prSet presAssocID="{9AF08940-8F50-42E3-8DD1-817CF3E8FD90}" presName="horzTwo" presStyleCnt="0"/>
      <dgm:spPr/>
      <dgm:t>
        <a:bodyPr/>
        <a:lstStyle/>
        <a:p>
          <a:endParaRPr lang="de-DE"/>
        </a:p>
      </dgm:t>
    </dgm:pt>
    <dgm:pt modelId="{97014D07-A1A3-4D2A-A0ED-A98ED972E5BD}" type="pres">
      <dgm:prSet presAssocID="{D31CA3CF-BEC2-4733-90FA-55F7596F769C}" presName="sibSpaceTwo" presStyleCnt="0"/>
      <dgm:spPr/>
      <dgm:t>
        <a:bodyPr/>
        <a:lstStyle/>
        <a:p>
          <a:endParaRPr lang="de-DE"/>
        </a:p>
      </dgm:t>
    </dgm:pt>
    <dgm:pt modelId="{055873FE-856A-489E-85A8-E678974E622B}" type="pres">
      <dgm:prSet presAssocID="{BADA98C9-C6C5-4BA0-AACB-C96224DC85B8}" presName="vertTwo" presStyleCnt="0"/>
      <dgm:spPr/>
      <dgm:t>
        <a:bodyPr/>
        <a:lstStyle/>
        <a:p>
          <a:endParaRPr lang="de-DE"/>
        </a:p>
      </dgm:t>
    </dgm:pt>
    <dgm:pt modelId="{2C9F7DE9-8967-4E67-AF88-B5944B425068}" type="pres">
      <dgm:prSet presAssocID="{BADA98C9-C6C5-4BA0-AACB-C96224DC85B8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86673C-C213-44B0-A0AE-56B8DB2863C2}" type="pres">
      <dgm:prSet presAssocID="{BADA98C9-C6C5-4BA0-AACB-C96224DC85B8}" presName="horzTwo" presStyleCnt="0"/>
      <dgm:spPr/>
      <dgm:t>
        <a:bodyPr/>
        <a:lstStyle/>
        <a:p>
          <a:endParaRPr lang="de-DE"/>
        </a:p>
      </dgm:t>
    </dgm:pt>
    <dgm:pt modelId="{7E88DC18-A16A-47ED-9B95-6079132B4A97}" type="pres">
      <dgm:prSet presAssocID="{7A8CF0B3-7824-4842-9B4D-FFEDCFB812D3}" presName="sibSpaceTwo" presStyleCnt="0"/>
      <dgm:spPr/>
      <dgm:t>
        <a:bodyPr/>
        <a:lstStyle/>
        <a:p>
          <a:endParaRPr lang="de-DE"/>
        </a:p>
      </dgm:t>
    </dgm:pt>
    <dgm:pt modelId="{2560FBC5-FE68-460B-A9C5-96CBC69BCCD6}" type="pres">
      <dgm:prSet presAssocID="{0F62DDD0-B0E5-4E77-BA8B-67C4EB1FCD6B}" presName="vertTwo" presStyleCnt="0"/>
      <dgm:spPr/>
      <dgm:t>
        <a:bodyPr/>
        <a:lstStyle/>
        <a:p>
          <a:endParaRPr lang="de-DE"/>
        </a:p>
      </dgm:t>
    </dgm:pt>
    <dgm:pt modelId="{FC021332-E035-4C7B-BDF2-8E4FCA1A9380}" type="pres">
      <dgm:prSet presAssocID="{0F62DDD0-B0E5-4E77-BA8B-67C4EB1FC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849F48A-862F-43A7-9825-E6E296CBC317}" type="pres">
      <dgm:prSet presAssocID="{0F62DDD0-B0E5-4E77-BA8B-67C4EB1FCD6B}" presName="horzTwo" presStyleCnt="0"/>
      <dgm:spPr/>
      <dgm:t>
        <a:bodyPr/>
        <a:lstStyle/>
        <a:p>
          <a:endParaRPr lang="de-DE"/>
        </a:p>
      </dgm:t>
    </dgm:pt>
    <dgm:pt modelId="{6F69861E-5E38-4CA1-A490-DA9A10E9AEB4}" type="pres">
      <dgm:prSet presAssocID="{EE3E0944-D3C5-4A18-BB1E-20D40D9EF803}" presName="sibSpaceTwo" presStyleCnt="0"/>
      <dgm:spPr/>
      <dgm:t>
        <a:bodyPr/>
        <a:lstStyle/>
        <a:p>
          <a:endParaRPr lang="de-DE"/>
        </a:p>
      </dgm:t>
    </dgm:pt>
    <dgm:pt modelId="{AD07CA62-E426-4820-ABD2-19EB46CA84A3}" type="pres">
      <dgm:prSet presAssocID="{C440D376-663A-432F-9437-1B0008E907F1}" presName="vertTwo" presStyleCnt="0"/>
      <dgm:spPr/>
      <dgm:t>
        <a:bodyPr/>
        <a:lstStyle/>
        <a:p>
          <a:endParaRPr lang="de-DE"/>
        </a:p>
      </dgm:t>
    </dgm:pt>
    <dgm:pt modelId="{099B7531-33CC-4255-9EF9-0181C377F7EB}" type="pres">
      <dgm:prSet presAssocID="{C440D376-663A-432F-9437-1B0008E907F1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61A9A8D-AE60-4B03-95B4-8542A036F464}" type="pres">
      <dgm:prSet presAssocID="{C440D376-663A-432F-9437-1B0008E907F1}" presName="horzTwo" presStyleCnt="0"/>
      <dgm:spPr/>
      <dgm:t>
        <a:bodyPr/>
        <a:lstStyle/>
        <a:p>
          <a:endParaRPr lang="de-DE"/>
        </a:p>
      </dgm:t>
    </dgm:pt>
    <dgm:pt modelId="{E228AE5A-0B0B-414A-9EF0-3A9BF1D85C05}" type="pres">
      <dgm:prSet presAssocID="{E53D378A-A5CB-410F-91DD-C706FE4B66DE}" presName="sibSpaceTwo" presStyleCnt="0"/>
      <dgm:spPr/>
      <dgm:t>
        <a:bodyPr/>
        <a:lstStyle/>
        <a:p>
          <a:endParaRPr lang="de-DE"/>
        </a:p>
      </dgm:t>
    </dgm:pt>
    <dgm:pt modelId="{4DCA2E82-9B91-4538-8904-20862EB3159A}" type="pres">
      <dgm:prSet presAssocID="{C5FAF08E-12E1-4EEB-975C-D08BAA891F50}" presName="vertTwo" presStyleCnt="0"/>
      <dgm:spPr/>
      <dgm:t>
        <a:bodyPr/>
        <a:lstStyle/>
        <a:p>
          <a:endParaRPr lang="de-DE"/>
        </a:p>
      </dgm:t>
    </dgm:pt>
    <dgm:pt modelId="{8A6199F2-F1DB-4146-970C-9EBFF04B7FED}" type="pres">
      <dgm:prSet presAssocID="{C5FAF08E-12E1-4EEB-975C-D08BAA891F50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96A8F4-5ABF-473C-B4B2-08A3CECCC058}" type="pres">
      <dgm:prSet presAssocID="{C5FAF08E-12E1-4EEB-975C-D08BAA891F50}" presName="horzTwo" presStyleCnt="0"/>
      <dgm:spPr/>
      <dgm:t>
        <a:bodyPr/>
        <a:lstStyle/>
        <a:p>
          <a:endParaRPr lang="de-DE"/>
        </a:p>
      </dgm:t>
    </dgm:pt>
    <dgm:pt modelId="{3612D7A6-C627-4C6E-BDB7-197AF8204B49}" type="pres">
      <dgm:prSet presAssocID="{C0783238-4617-43D4-8268-DF00E4371B0D}" presName="sibSpaceTwo" presStyleCnt="0"/>
      <dgm:spPr/>
      <dgm:t>
        <a:bodyPr/>
        <a:lstStyle/>
        <a:p>
          <a:endParaRPr lang="de-DE"/>
        </a:p>
      </dgm:t>
    </dgm:pt>
    <dgm:pt modelId="{F8882034-8B3A-4A1B-8CBE-A827E03DD17F}" type="pres">
      <dgm:prSet presAssocID="{586F1ADE-C9C6-4AB5-BADC-A9CC01A03786}" presName="vertTwo" presStyleCnt="0"/>
      <dgm:spPr/>
      <dgm:t>
        <a:bodyPr/>
        <a:lstStyle/>
        <a:p>
          <a:endParaRPr lang="de-DE"/>
        </a:p>
      </dgm:t>
    </dgm:pt>
    <dgm:pt modelId="{8498E32E-2AD0-4451-86A6-4DC2D6F7D6A0}" type="pres">
      <dgm:prSet presAssocID="{586F1ADE-C9C6-4AB5-BADC-A9CC01A03786}" presName="txTwo" presStyleLbl="node2" presStyleIdx="5" presStyleCnt="8" custScaleX="1124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9FD6B0-656C-4F86-99F5-F25263932F76}" type="pres">
      <dgm:prSet presAssocID="{586F1ADE-C9C6-4AB5-BADC-A9CC01A03786}" presName="horzTwo" presStyleCnt="0"/>
      <dgm:spPr/>
      <dgm:t>
        <a:bodyPr/>
        <a:lstStyle/>
        <a:p>
          <a:endParaRPr lang="de-DE"/>
        </a:p>
      </dgm:t>
    </dgm:pt>
    <dgm:pt modelId="{D7871897-B255-4356-843D-4799F7633440}" type="pres">
      <dgm:prSet presAssocID="{5A5A11FD-61CC-422E-8E6E-D4F805FEC423}" presName="sibSpaceTwo" presStyleCnt="0"/>
      <dgm:spPr/>
      <dgm:t>
        <a:bodyPr/>
        <a:lstStyle/>
        <a:p>
          <a:endParaRPr lang="de-DE"/>
        </a:p>
      </dgm:t>
    </dgm:pt>
    <dgm:pt modelId="{94129351-8709-4B2B-9E88-162ECF28D5D9}" type="pres">
      <dgm:prSet presAssocID="{74491842-E00F-4583-B12F-1B1D6B36D109}" presName="vertTwo" presStyleCnt="0"/>
      <dgm:spPr/>
      <dgm:t>
        <a:bodyPr/>
        <a:lstStyle/>
        <a:p>
          <a:endParaRPr lang="de-DE"/>
        </a:p>
      </dgm:t>
    </dgm:pt>
    <dgm:pt modelId="{D818B6D9-FAA2-496D-B78C-22D2B03C2AFB}" type="pres">
      <dgm:prSet presAssocID="{74491842-E00F-4583-B12F-1B1D6B36D109}" presName="txTwo" presStyleLbl="node2" presStyleIdx="6" presStyleCnt="8" custScaleX="1138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CF112A-29D5-4026-82F1-8DDDCAB65449}" type="pres">
      <dgm:prSet presAssocID="{74491842-E00F-4583-B12F-1B1D6B36D109}" presName="horzTwo" presStyleCnt="0"/>
      <dgm:spPr/>
      <dgm:t>
        <a:bodyPr/>
        <a:lstStyle/>
        <a:p>
          <a:endParaRPr lang="de-DE"/>
        </a:p>
      </dgm:t>
    </dgm:pt>
    <dgm:pt modelId="{C7AECA34-B673-4B9F-B1FB-6412F5B6A2A1}" type="pres">
      <dgm:prSet presAssocID="{AB07B637-A3A2-4C27-AA26-2CDF7F6B5E9F}" presName="sibSpaceTwo" presStyleCnt="0"/>
      <dgm:spPr/>
      <dgm:t>
        <a:bodyPr/>
        <a:lstStyle/>
        <a:p>
          <a:endParaRPr lang="de-DE"/>
        </a:p>
      </dgm:t>
    </dgm:pt>
    <dgm:pt modelId="{E0DC9D4C-F320-4A83-B62D-30D5F302B3E8}" type="pres">
      <dgm:prSet presAssocID="{89D21CD8-7BFA-485E-8130-8DD0836F5F64}" presName="vertTwo" presStyleCnt="0"/>
      <dgm:spPr/>
      <dgm:t>
        <a:bodyPr/>
        <a:lstStyle/>
        <a:p>
          <a:endParaRPr lang="de-DE"/>
        </a:p>
      </dgm:t>
    </dgm:pt>
    <dgm:pt modelId="{3B3A6269-3535-42DF-BA97-F99FE5A6A445}" type="pres">
      <dgm:prSet presAssocID="{89D21CD8-7BFA-485E-8130-8DD0836F5F64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AB63A0-1CEB-4C1D-86A8-B49C72AD4F6B}" type="pres">
      <dgm:prSet presAssocID="{89D21CD8-7BFA-485E-8130-8DD0836F5F64}" presName="horzTwo" presStyleCnt="0"/>
      <dgm:spPr/>
      <dgm:t>
        <a:bodyPr/>
        <a:lstStyle/>
        <a:p>
          <a:endParaRPr lang="de-DE"/>
        </a:p>
      </dgm:t>
    </dgm:pt>
  </dgm:ptLst>
  <dgm:cxnLst>
    <dgm:cxn modelId="{94BE4E1A-D39F-46E6-8B14-0B06FED7A139}" type="presOf" srcId="{9AF08940-8F50-42E3-8DD1-817CF3E8FD90}" destId="{E5992A07-26E4-4819-860A-49810989A2A2}" srcOrd="0" destOrd="0" presId="urn:microsoft.com/office/officeart/2005/8/layout/hierarchy4"/>
    <dgm:cxn modelId="{4975BFCF-74FB-4124-8457-7871F1FCA6EF}" srcId="{0A62A2D2-2C68-4160-ABAD-6D27E952343A}" destId="{C60D5758-00C3-4746-A617-FF46493E9EDD}" srcOrd="0" destOrd="0" parTransId="{48DB7401-C4C4-41E3-8D26-736AF916FE13}" sibTransId="{FEDAD44C-D3D1-4C46-9D9B-808BFEC7CD5F}"/>
    <dgm:cxn modelId="{3F980A2C-CE99-445A-AF9C-75F2503C35AE}" type="presOf" srcId="{C440D376-663A-432F-9437-1B0008E907F1}" destId="{099B7531-33CC-4255-9EF9-0181C377F7EB}" srcOrd="0" destOrd="0" presId="urn:microsoft.com/office/officeart/2005/8/layout/hierarchy4"/>
    <dgm:cxn modelId="{598F9C60-6DDA-47D6-97E4-1D850096BD4B}" srcId="{C60D5758-00C3-4746-A617-FF46493E9EDD}" destId="{C5FAF08E-12E1-4EEB-975C-D08BAA891F50}" srcOrd="4" destOrd="0" parTransId="{F0A6CEF4-789E-4560-8520-9C56C64D5570}" sibTransId="{C0783238-4617-43D4-8268-DF00E4371B0D}"/>
    <dgm:cxn modelId="{9D24A32B-8DC9-46D3-A42C-34E0428B681F}" type="presOf" srcId="{0A62A2D2-2C68-4160-ABAD-6D27E952343A}" destId="{CDB32B99-34EF-4BB9-B24C-83A8F8CD547A}" srcOrd="0" destOrd="0" presId="urn:microsoft.com/office/officeart/2005/8/layout/hierarchy4"/>
    <dgm:cxn modelId="{F3646EAC-966D-435F-B473-D5C4EA812C34}" srcId="{C60D5758-00C3-4746-A617-FF46493E9EDD}" destId="{C440D376-663A-432F-9437-1B0008E907F1}" srcOrd="3" destOrd="0" parTransId="{8981B875-5D0B-4419-8656-4F73F48A3C91}" sibTransId="{E53D378A-A5CB-410F-91DD-C706FE4B66DE}"/>
    <dgm:cxn modelId="{1710F7A5-1965-40C4-A0F3-2F89786584D2}" srcId="{C60D5758-00C3-4746-A617-FF46493E9EDD}" destId="{89D21CD8-7BFA-485E-8130-8DD0836F5F64}" srcOrd="7" destOrd="0" parTransId="{FD20DF20-3E39-4404-AC64-B30C5B1DE0BC}" sibTransId="{FCD9E418-4054-4447-9573-D43C62815787}"/>
    <dgm:cxn modelId="{C29C3342-FB37-4A1E-B0DF-A5EF81EF5684}" srcId="{C60D5758-00C3-4746-A617-FF46493E9EDD}" destId="{0F62DDD0-B0E5-4E77-BA8B-67C4EB1FCD6B}" srcOrd="2" destOrd="0" parTransId="{B1661716-5D8F-46D2-82A4-0E2335F2B016}" sibTransId="{EE3E0944-D3C5-4A18-BB1E-20D40D9EF803}"/>
    <dgm:cxn modelId="{87D0E14C-4EB3-450D-82C3-14852314B8EC}" type="presOf" srcId="{0F62DDD0-B0E5-4E77-BA8B-67C4EB1FCD6B}" destId="{FC021332-E035-4C7B-BDF2-8E4FCA1A9380}" srcOrd="0" destOrd="0" presId="urn:microsoft.com/office/officeart/2005/8/layout/hierarchy4"/>
    <dgm:cxn modelId="{F51973FB-DA7B-47B6-A182-430100BCE217}" type="presOf" srcId="{586F1ADE-C9C6-4AB5-BADC-A9CC01A03786}" destId="{8498E32E-2AD0-4451-86A6-4DC2D6F7D6A0}" srcOrd="0" destOrd="0" presId="urn:microsoft.com/office/officeart/2005/8/layout/hierarchy4"/>
    <dgm:cxn modelId="{ACD09680-D70D-4248-B1CA-E54676D4AEA0}" srcId="{C60D5758-00C3-4746-A617-FF46493E9EDD}" destId="{BADA98C9-C6C5-4BA0-AACB-C96224DC85B8}" srcOrd="1" destOrd="0" parTransId="{7F52105F-190A-417F-A510-B2DA859E04C8}" sibTransId="{7A8CF0B3-7824-4842-9B4D-FFEDCFB812D3}"/>
    <dgm:cxn modelId="{64169066-F6B4-40C9-BB4F-CDF5A3ACFB09}" type="presOf" srcId="{C60D5758-00C3-4746-A617-FF46493E9EDD}" destId="{98BDFE83-4B5F-468C-8484-FB1895872045}" srcOrd="0" destOrd="0" presId="urn:microsoft.com/office/officeart/2005/8/layout/hierarchy4"/>
    <dgm:cxn modelId="{74ECB6A8-EE60-4491-87CC-1EC2C3049C64}" srcId="{C60D5758-00C3-4746-A617-FF46493E9EDD}" destId="{74491842-E00F-4583-B12F-1B1D6B36D109}" srcOrd="6" destOrd="0" parTransId="{53DD2106-876B-4B35-B799-611348256BBF}" sibTransId="{AB07B637-A3A2-4C27-AA26-2CDF7F6B5E9F}"/>
    <dgm:cxn modelId="{A035BD28-D95E-4994-BF72-59A2640A712D}" srcId="{C60D5758-00C3-4746-A617-FF46493E9EDD}" destId="{9AF08940-8F50-42E3-8DD1-817CF3E8FD90}" srcOrd="0" destOrd="0" parTransId="{2F4166DE-3361-4625-8DFF-F8764D5BE21D}" sibTransId="{D31CA3CF-BEC2-4733-90FA-55F7596F769C}"/>
    <dgm:cxn modelId="{34BA71EC-6458-4B62-9A49-C377FC30999F}" type="presOf" srcId="{74491842-E00F-4583-B12F-1B1D6B36D109}" destId="{D818B6D9-FAA2-496D-B78C-22D2B03C2AFB}" srcOrd="0" destOrd="0" presId="urn:microsoft.com/office/officeart/2005/8/layout/hierarchy4"/>
    <dgm:cxn modelId="{338BB73B-9D58-4DD5-B3C6-192F34912787}" type="presOf" srcId="{BADA98C9-C6C5-4BA0-AACB-C96224DC85B8}" destId="{2C9F7DE9-8967-4E67-AF88-B5944B425068}" srcOrd="0" destOrd="0" presId="urn:microsoft.com/office/officeart/2005/8/layout/hierarchy4"/>
    <dgm:cxn modelId="{15A3C65F-97D5-4AA6-A36E-2E5B288695A9}" type="presOf" srcId="{C5FAF08E-12E1-4EEB-975C-D08BAA891F50}" destId="{8A6199F2-F1DB-4146-970C-9EBFF04B7FED}" srcOrd="0" destOrd="0" presId="urn:microsoft.com/office/officeart/2005/8/layout/hierarchy4"/>
    <dgm:cxn modelId="{3C52AEF0-92E2-4512-B7E8-3E00CD1C910E}" type="presOf" srcId="{89D21CD8-7BFA-485E-8130-8DD0836F5F64}" destId="{3B3A6269-3535-42DF-BA97-F99FE5A6A445}" srcOrd="0" destOrd="0" presId="urn:microsoft.com/office/officeart/2005/8/layout/hierarchy4"/>
    <dgm:cxn modelId="{560F8B63-FC32-4231-A824-45A802EC2C38}" srcId="{C60D5758-00C3-4746-A617-FF46493E9EDD}" destId="{586F1ADE-C9C6-4AB5-BADC-A9CC01A03786}" srcOrd="5" destOrd="0" parTransId="{6A743BC4-EACB-46E4-AD32-E201089783CD}" sibTransId="{5A5A11FD-61CC-422E-8E6E-D4F805FEC423}"/>
    <dgm:cxn modelId="{F71C4AFA-D7E9-474E-83D9-D60260F22C86}" type="presParOf" srcId="{CDB32B99-34EF-4BB9-B24C-83A8F8CD547A}" destId="{F21BA205-310C-42E7-B5E0-2C5189480B02}" srcOrd="0" destOrd="0" presId="urn:microsoft.com/office/officeart/2005/8/layout/hierarchy4"/>
    <dgm:cxn modelId="{A2EF5D19-0A64-414A-B902-ED1186E09A65}" type="presParOf" srcId="{F21BA205-310C-42E7-B5E0-2C5189480B02}" destId="{98BDFE83-4B5F-468C-8484-FB1895872045}" srcOrd="0" destOrd="0" presId="urn:microsoft.com/office/officeart/2005/8/layout/hierarchy4"/>
    <dgm:cxn modelId="{DC63D3ED-31C9-4221-BE55-78BE35D46E47}" type="presParOf" srcId="{F21BA205-310C-42E7-B5E0-2C5189480B02}" destId="{68FB357F-4A5B-4A7A-B5FD-6CC794129803}" srcOrd="1" destOrd="0" presId="urn:microsoft.com/office/officeart/2005/8/layout/hierarchy4"/>
    <dgm:cxn modelId="{1DB0FC84-4A67-43A5-94BA-FE07BB693F87}" type="presParOf" srcId="{F21BA205-310C-42E7-B5E0-2C5189480B02}" destId="{6F181D06-7718-4860-B023-982A6BE29079}" srcOrd="2" destOrd="0" presId="urn:microsoft.com/office/officeart/2005/8/layout/hierarchy4"/>
    <dgm:cxn modelId="{7BD005E2-9B79-4D03-B90F-7A0ECA930172}" type="presParOf" srcId="{6F181D06-7718-4860-B023-982A6BE29079}" destId="{4FA45762-9D48-4129-AED4-42BE2A7DC424}" srcOrd="0" destOrd="0" presId="urn:microsoft.com/office/officeart/2005/8/layout/hierarchy4"/>
    <dgm:cxn modelId="{31E3DD86-A196-4EBD-B6C7-12B1B63F0135}" type="presParOf" srcId="{4FA45762-9D48-4129-AED4-42BE2A7DC424}" destId="{E5992A07-26E4-4819-860A-49810989A2A2}" srcOrd="0" destOrd="0" presId="urn:microsoft.com/office/officeart/2005/8/layout/hierarchy4"/>
    <dgm:cxn modelId="{8FE459E0-250B-44DD-8C47-5AF26774DAD3}" type="presParOf" srcId="{4FA45762-9D48-4129-AED4-42BE2A7DC424}" destId="{297DF021-C320-4D74-B407-A0F37570CBEF}" srcOrd="1" destOrd="0" presId="urn:microsoft.com/office/officeart/2005/8/layout/hierarchy4"/>
    <dgm:cxn modelId="{C55BEB1D-0A32-4432-A301-39326F1FF804}" type="presParOf" srcId="{6F181D06-7718-4860-B023-982A6BE29079}" destId="{97014D07-A1A3-4D2A-A0ED-A98ED972E5BD}" srcOrd="1" destOrd="0" presId="urn:microsoft.com/office/officeart/2005/8/layout/hierarchy4"/>
    <dgm:cxn modelId="{379D3127-7DCA-474F-8E5B-C0516AB11054}" type="presParOf" srcId="{6F181D06-7718-4860-B023-982A6BE29079}" destId="{055873FE-856A-489E-85A8-E678974E622B}" srcOrd="2" destOrd="0" presId="urn:microsoft.com/office/officeart/2005/8/layout/hierarchy4"/>
    <dgm:cxn modelId="{CB01A309-6CE6-4253-9905-FE34892682AB}" type="presParOf" srcId="{055873FE-856A-489E-85A8-E678974E622B}" destId="{2C9F7DE9-8967-4E67-AF88-B5944B425068}" srcOrd="0" destOrd="0" presId="urn:microsoft.com/office/officeart/2005/8/layout/hierarchy4"/>
    <dgm:cxn modelId="{45C0D98C-817F-4C89-B6FA-86BA01917ABF}" type="presParOf" srcId="{055873FE-856A-489E-85A8-E678974E622B}" destId="{9B86673C-C213-44B0-A0AE-56B8DB2863C2}" srcOrd="1" destOrd="0" presId="urn:microsoft.com/office/officeart/2005/8/layout/hierarchy4"/>
    <dgm:cxn modelId="{A1C38C74-7ED5-4F66-BE1A-BBEB3FF3752F}" type="presParOf" srcId="{6F181D06-7718-4860-B023-982A6BE29079}" destId="{7E88DC18-A16A-47ED-9B95-6079132B4A97}" srcOrd="3" destOrd="0" presId="urn:microsoft.com/office/officeart/2005/8/layout/hierarchy4"/>
    <dgm:cxn modelId="{7131A119-AED8-4461-BAD3-4A5824F438AF}" type="presParOf" srcId="{6F181D06-7718-4860-B023-982A6BE29079}" destId="{2560FBC5-FE68-460B-A9C5-96CBC69BCCD6}" srcOrd="4" destOrd="0" presId="urn:microsoft.com/office/officeart/2005/8/layout/hierarchy4"/>
    <dgm:cxn modelId="{2ECE2A21-41E7-482B-9922-C32625F60ED0}" type="presParOf" srcId="{2560FBC5-FE68-460B-A9C5-96CBC69BCCD6}" destId="{FC021332-E035-4C7B-BDF2-8E4FCA1A9380}" srcOrd="0" destOrd="0" presId="urn:microsoft.com/office/officeart/2005/8/layout/hierarchy4"/>
    <dgm:cxn modelId="{3675CF25-CE26-4A3B-B221-BEF59AF0E732}" type="presParOf" srcId="{2560FBC5-FE68-460B-A9C5-96CBC69BCCD6}" destId="{9849F48A-862F-43A7-9825-E6E296CBC317}" srcOrd="1" destOrd="0" presId="urn:microsoft.com/office/officeart/2005/8/layout/hierarchy4"/>
    <dgm:cxn modelId="{26FFABBF-973E-4057-B209-C51268270950}" type="presParOf" srcId="{6F181D06-7718-4860-B023-982A6BE29079}" destId="{6F69861E-5E38-4CA1-A490-DA9A10E9AEB4}" srcOrd="5" destOrd="0" presId="urn:microsoft.com/office/officeart/2005/8/layout/hierarchy4"/>
    <dgm:cxn modelId="{881FA3EF-DDB3-47C2-9005-11850D1F711C}" type="presParOf" srcId="{6F181D06-7718-4860-B023-982A6BE29079}" destId="{AD07CA62-E426-4820-ABD2-19EB46CA84A3}" srcOrd="6" destOrd="0" presId="urn:microsoft.com/office/officeart/2005/8/layout/hierarchy4"/>
    <dgm:cxn modelId="{D1E7E7F8-0A92-4B53-B879-13CB45F40F73}" type="presParOf" srcId="{AD07CA62-E426-4820-ABD2-19EB46CA84A3}" destId="{099B7531-33CC-4255-9EF9-0181C377F7EB}" srcOrd="0" destOrd="0" presId="urn:microsoft.com/office/officeart/2005/8/layout/hierarchy4"/>
    <dgm:cxn modelId="{10F8D5F0-71A6-4504-97A3-51CE6458CACD}" type="presParOf" srcId="{AD07CA62-E426-4820-ABD2-19EB46CA84A3}" destId="{861A9A8D-AE60-4B03-95B4-8542A036F464}" srcOrd="1" destOrd="0" presId="urn:microsoft.com/office/officeart/2005/8/layout/hierarchy4"/>
    <dgm:cxn modelId="{9346DD70-B569-438C-9704-B208A384131A}" type="presParOf" srcId="{6F181D06-7718-4860-B023-982A6BE29079}" destId="{E228AE5A-0B0B-414A-9EF0-3A9BF1D85C05}" srcOrd="7" destOrd="0" presId="urn:microsoft.com/office/officeart/2005/8/layout/hierarchy4"/>
    <dgm:cxn modelId="{6594579C-B16C-49D8-90E5-C7419B0F8425}" type="presParOf" srcId="{6F181D06-7718-4860-B023-982A6BE29079}" destId="{4DCA2E82-9B91-4538-8904-20862EB3159A}" srcOrd="8" destOrd="0" presId="urn:microsoft.com/office/officeart/2005/8/layout/hierarchy4"/>
    <dgm:cxn modelId="{09F75A45-07A0-4C6C-98D1-6FBB1993C86C}" type="presParOf" srcId="{4DCA2E82-9B91-4538-8904-20862EB3159A}" destId="{8A6199F2-F1DB-4146-970C-9EBFF04B7FED}" srcOrd="0" destOrd="0" presId="urn:microsoft.com/office/officeart/2005/8/layout/hierarchy4"/>
    <dgm:cxn modelId="{AF12B26C-6DCA-4E9B-B2C4-AD689D6EA52E}" type="presParOf" srcId="{4DCA2E82-9B91-4538-8904-20862EB3159A}" destId="{0096A8F4-5ABF-473C-B4B2-08A3CECCC058}" srcOrd="1" destOrd="0" presId="urn:microsoft.com/office/officeart/2005/8/layout/hierarchy4"/>
    <dgm:cxn modelId="{5064870F-188E-4880-AA47-92572CFC3C58}" type="presParOf" srcId="{6F181D06-7718-4860-B023-982A6BE29079}" destId="{3612D7A6-C627-4C6E-BDB7-197AF8204B49}" srcOrd="9" destOrd="0" presId="urn:microsoft.com/office/officeart/2005/8/layout/hierarchy4"/>
    <dgm:cxn modelId="{681D227F-0A53-428F-A6E8-87F3A1E33C77}" type="presParOf" srcId="{6F181D06-7718-4860-B023-982A6BE29079}" destId="{F8882034-8B3A-4A1B-8CBE-A827E03DD17F}" srcOrd="10" destOrd="0" presId="urn:microsoft.com/office/officeart/2005/8/layout/hierarchy4"/>
    <dgm:cxn modelId="{0015A562-74F1-4741-ABF6-BE6F1DB9860D}" type="presParOf" srcId="{F8882034-8B3A-4A1B-8CBE-A827E03DD17F}" destId="{8498E32E-2AD0-4451-86A6-4DC2D6F7D6A0}" srcOrd="0" destOrd="0" presId="urn:microsoft.com/office/officeart/2005/8/layout/hierarchy4"/>
    <dgm:cxn modelId="{DDB4E528-91D3-41FF-BBFC-859D64F2804D}" type="presParOf" srcId="{F8882034-8B3A-4A1B-8CBE-A827E03DD17F}" destId="{789FD6B0-656C-4F86-99F5-F25263932F76}" srcOrd="1" destOrd="0" presId="urn:microsoft.com/office/officeart/2005/8/layout/hierarchy4"/>
    <dgm:cxn modelId="{41CEDAD9-47AF-4973-887B-277A2BA22ACA}" type="presParOf" srcId="{6F181D06-7718-4860-B023-982A6BE29079}" destId="{D7871897-B255-4356-843D-4799F7633440}" srcOrd="11" destOrd="0" presId="urn:microsoft.com/office/officeart/2005/8/layout/hierarchy4"/>
    <dgm:cxn modelId="{1272BFC6-13DF-4A95-BCC8-4182CBA2FF46}" type="presParOf" srcId="{6F181D06-7718-4860-B023-982A6BE29079}" destId="{94129351-8709-4B2B-9E88-162ECF28D5D9}" srcOrd="12" destOrd="0" presId="urn:microsoft.com/office/officeart/2005/8/layout/hierarchy4"/>
    <dgm:cxn modelId="{0D0E699E-91D4-4E9E-8024-4B24EA7AE3DC}" type="presParOf" srcId="{94129351-8709-4B2B-9E88-162ECF28D5D9}" destId="{D818B6D9-FAA2-496D-B78C-22D2B03C2AFB}" srcOrd="0" destOrd="0" presId="urn:microsoft.com/office/officeart/2005/8/layout/hierarchy4"/>
    <dgm:cxn modelId="{79D7D5AA-FA6D-43FE-B2DE-E08F2070395F}" type="presParOf" srcId="{94129351-8709-4B2B-9E88-162ECF28D5D9}" destId="{0BCF112A-29D5-4026-82F1-8DDDCAB65449}" srcOrd="1" destOrd="0" presId="urn:microsoft.com/office/officeart/2005/8/layout/hierarchy4"/>
    <dgm:cxn modelId="{646A0265-7D69-4D2F-B165-79D7B0DA36BE}" type="presParOf" srcId="{6F181D06-7718-4860-B023-982A6BE29079}" destId="{C7AECA34-B673-4B9F-B1FB-6412F5B6A2A1}" srcOrd="13" destOrd="0" presId="urn:microsoft.com/office/officeart/2005/8/layout/hierarchy4"/>
    <dgm:cxn modelId="{BE816075-3E1D-4C93-B5A4-28154D48687D}" type="presParOf" srcId="{6F181D06-7718-4860-B023-982A6BE29079}" destId="{E0DC9D4C-F320-4A83-B62D-30D5F302B3E8}" srcOrd="14" destOrd="0" presId="urn:microsoft.com/office/officeart/2005/8/layout/hierarchy4"/>
    <dgm:cxn modelId="{1D67EA24-B5D7-4332-8277-11D67091647E}" type="presParOf" srcId="{E0DC9D4C-F320-4A83-B62D-30D5F302B3E8}" destId="{3B3A6269-3535-42DF-BA97-F99FE5A6A445}" srcOrd="0" destOrd="0" presId="urn:microsoft.com/office/officeart/2005/8/layout/hierarchy4"/>
    <dgm:cxn modelId="{E17E7C65-8619-4207-AFAA-0A8EB568CB49}" type="presParOf" srcId="{E0DC9D4C-F320-4A83-B62D-30D5F302B3E8}" destId="{20AB63A0-1CEB-4C1D-86A8-B49C72AD4F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0AC4-F8A0-4A20-8943-D2DC0DD7019C}">
      <dsp:nvSpPr>
        <dsp:cNvPr id="0" name=""/>
        <dsp:cNvSpPr/>
      </dsp:nvSpPr>
      <dsp:spPr>
        <a:xfrm>
          <a:off x="8184" y="0"/>
          <a:ext cx="8038534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Deep</a:t>
          </a:r>
          <a:r>
            <a:rPr lang="de-DE" sz="3000" b="1" kern="1200" dirty="0" smtClean="0"/>
            <a:t> Learning</a:t>
          </a:r>
          <a:endParaRPr lang="de-DE" sz="3000" b="1" kern="1200" dirty="0"/>
        </a:p>
      </dsp:txBody>
      <dsp:txXfrm>
        <a:off x="32772" y="24588"/>
        <a:ext cx="7989358" cy="790320"/>
      </dsp:txXfrm>
    </dsp:sp>
    <dsp:sp modelId="{4058FC45-543D-462B-81D5-B861AD755FDD}">
      <dsp:nvSpPr>
        <dsp:cNvPr id="0" name=""/>
        <dsp:cNvSpPr/>
      </dsp:nvSpPr>
      <dsp:spPr>
        <a:xfrm>
          <a:off x="7064" y="1041082"/>
          <a:ext cx="3854409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Robust in</a:t>
          </a:r>
          <a:br>
            <a:rPr lang="de-DE" sz="2300" kern="1200" dirty="0" smtClean="0"/>
          </a:br>
          <a:r>
            <a:rPr lang="de-DE" sz="2300" kern="1200" dirty="0" err="1" smtClean="0"/>
            <a:t>supervised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settings</a:t>
          </a:r>
          <a:endParaRPr lang="de-DE" sz="2300" kern="1200" dirty="0"/>
        </a:p>
      </dsp:txBody>
      <dsp:txXfrm>
        <a:off x="31652" y="1065670"/>
        <a:ext cx="3805233" cy="790320"/>
      </dsp:txXfrm>
    </dsp:sp>
    <dsp:sp modelId="{FAEFBCA4-2B1A-4FEE-82C5-66141BA25716}">
      <dsp:nvSpPr>
        <dsp:cNvPr id="0" name=""/>
        <dsp:cNvSpPr/>
      </dsp:nvSpPr>
      <dsp:spPr>
        <a:xfrm>
          <a:off x="4185244" y="1041082"/>
          <a:ext cx="3854409" cy="8394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Outperformed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classical</a:t>
          </a:r>
          <a:r>
            <a:rPr lang="de-DE" sz="2300" kern="1200" dirty="0" smtClean="0"/>
            <a:t> ML (e.g. Vision, NLP)</a:t>
          </a:r>
          <a:endParaRPr lang="de-DE" sz="2300" kern="1200" dirty="0"/>
        </a:p>
      </dsp:txBody>
      <dsp:txXfrm>
        <a:off x="4209832" y="1065670"/>
        <a:ext cx="3805233" cy="790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00AC4-F8A0-4A20-8943-D2DC0DD7019C}">
      <dsp:nvSpPr>
        <dsp:cNvPr id="0" name=""/>
        <dsp:cNvSpPr/>
      </dsp:nvSpPr>
      <dsp:spPr>
        <a:xfrm>
          <a:off x="2601" y="8708"/>
          <a:ext cx="8044116" cy="598738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Enablers</a:t>
          </a:r>
          <a:endParaRPr lang="de-DE" sz="3000" b="1" kern="1200" dirty="0"/>
        </a:p>
      </dsp:txBody>
      <dsp:txXfrm>
        <a:off x="20137" y="26244"/>
        <a:ext cx="8009044" cy="563666"/>
      </dsp:txXfrm>
    </dsp:sp>
    <dsp:sp modelId="{4058FC45-543D-462B-81D5-B861AD755FDD}">
      <dsp:nvSpPr>
        <dsp:cNvPr id="0" name=""/>
        <dsp:cNvSpPr/>
      </dsp:nvSpPr>
      <dsp:spPr>
        <a:xfrm>
          <a:off x="1300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Better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processing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units</a:t>
          </a:r>
          <a:r>
            <a:rPr lang="de-DE" sz="1800" kern="1200" dirty="0" smtClean="0"/>
            <a:t> (incl. GPUs)</a:t>
          </a:r>
          <a:endParaRPr lang="de-DE" sz="1800" kern="1200" dirty="0"/>
        </a:p>
      </dsp:txBody>
      <dsp:txXfrm>
        <a:off x="31537" y="877602"/>
        <a:ext cx="1831369" cy="971904"/>
      </dsp:txXfrm>
    </dsp:sp>
    <dsp:sp modelId="{FAEFBCA4-2B1A-4FEE-82C5-66141BA25716}">
      <dsp:nvSpPr>
        <dsp:cNvPr id="0" name=""/>
        <dsp:cNvSpPr/>
      </dsp:nvSpPr>
      <dsp:spPr>
        <a:xfrm>
          <a:off x="2052058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Lower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hardware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costs</a:t>
          </a:r>
          <a:endParaRPr lang="de-DE" sz="1800" kern="1200" dirty="0"/>
        </a:p>
      </dsp:txBody>
      <dsp:txXfrm>
        <a:off x="2082295" y="877602"/>
        <a:ext cx="1831369" cy="971904"/>
      </dsp:txXfrm>
    </dsp:sp>
    <dsp:sp modelId="{4919EBC5-CD42-463D-AA99-036B8D0CC18E}">
      <dsp:nvSpPr>
        <dsp:cNvPr id="0" name=""/>
        <dsp:cNvSpPr/>
      </dsp:nvSpPr>
      <dsp:spPr>
        <a:xfrm>
          <a:off x="4102816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Advances</a:t>
          </a:r>
          <a:r>
            <a:rPr lang="de-DE" sz="1800" kern="1200" dirty="0" smtClean="0"/>
            <a:t> in ML </a:t>
          </a:r>
          <a:r>
            <a:rPr lang="de-DE" sz="1800" kern="1200" dirty="0" err="1" smtClean="0"/>
            <a:t>research</a:t>
          </a:r>
          <a:r>
            <a:rPr lang="de-DE" sz="1800" kern="1200" dirty="0" smtClean="0"/>
            <a:t> </a:t>
          </a:r>
          <a:endParaRPr lang="de-DE" sz="1800" kern="1200" dirty="0"/>
        </a:p>
      </dsp:txBody>
      <dsp:txXfrm>
        <a:off x="4133053" y="877602"/>
        <a:ext cx="1831369" cy="971904"/>
      </dsp:txXfrm>
    </dsp:sp>
    <dsp:sp modelId="{7D2FCA9E-645F-43FC-BB23-04761E3B5D85}">
      <dsp:nvSpPr>
        <dsp:cNvPr id="0" name=""/>
        <dsp:cNvSpPr/>
      </dsp:nvSpPr>
      <dsp:spPr>
        <a:xfrm>
          <a:off x="6153574" y="847365"/>
          <a:ext cx="1891843" cy="103237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Availability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of</a:t>
          </a:r>
          <a:r>
            <a:rPr lang="de-DE" sz="1800" kern="1200" dirty="0" smtClean="0"/>
            <a:t> </a:t>
          </a:r>
          <a:r>
            <a:rPr lang="de-DE" sz="1800" kern="1200" dirty="0" err="1" smtClean="0"/>
            <a:t>datasets</a:t>
          </a:r>
          <a:endParaRPr lang="de-DE" sz="1800" kern="1200" dirty="0"/>
        </a:p>
      </dsp:txBody>
      <dsp:txXfrm>
        <a:off x="6183811" y="877602"/>
        <a:ext cx="1831369" cy="971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9C7D0-1081-44CE-B499-45F55A64D4EC}">
      <dsp:nvSpPr>
        <dsp:cNvPr id="0" name=""/>
        <dsp:cNvSpPr/>
      </dsp:nvSpPr>
      <dsp:spPr>
        <a:xfrm>
          <a:off x="293018" y="1453"/>
          <a:ext cx="2346256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err="1" smtClean="0"/>
            <a:t>Plethora</a:t>
          </a:r>
          <a:r>
            <a:rPr lang="de-DE" sz="1900" b="1" kern="1200" dirty="0" smtClean="0"/>
            <a:t> </a:t>
          </a:r>
          <a:r>
            <a:rPr lang="de-DE" sz="1900" b="1" kern="1200" dirty="0" err="1" smtClean="0"/>
            <a:t>of</a:t>
          </a:r>
          <a:r>
            <a:rPr lang="de-DE" sz="1900" b="1" kern="1200" dirty="0" smtClean="0"/>
            <a:t> Models </a:t>
          </a:r>
          <a:r>
            <a:rPr lang="de-DE" sz="1900" b="1" kern="1200" dirty="0" err="1" smtClean="0"/>
            <a:t>and</a:t>
          </a:r>
          <a:r>
            <a:rPr lang="de-DE" sz="1900" b="1" kern="1200" dirty="0" smtClean="0"/>
            <a:t> </a:t>
          </a:r>
          <a:r>
            <a:rPr lang="de-DE" sz="1900" b="1" kern="1200" dirty="0" err="1" smtClean="0"/>
            <a:t>Methods</a:t>
          </a:r>
          <a:endParaRPr lang="de-DE" sz="1900" b="1" kern="1200" dirty="0"/>
        </a:p>
      </dsp:txBody>
      <dsp:txXfrm>
        <a:off x="318990" y="27425"/>
        <a:ext cx="2294312" cy="834801"/>
      </dsp:txXfrm>
    </dsp:sp>
    <dsp:sp modelId="{EEACC920-6553-406B-8EA1-FEA4D5EA7387}">
      <dsp:nvSpPr>
        <dsp:cNvPr id="0" name=""/>
        <dsp:cNvSpPr/>
      </dsp:nvSpPr>
      <dsp:spPr>
        <a:xfrm>
          <a:off x="527643" y="888198"/>
          <a:ext cx="234625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234625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A5EC8-5711-4DF0-8DDD-9483E4B6F7DC}">
      <dsp:nvSpPr>
        <dsp:cNvPr id="0" name=""/>
        <dsp:cNvSpPr/>
      </dsp:nvSpPr>
      <dsp:spPr>
        <a:xfrm>
          <a:off x="762269" y="1109885"/>
          <a:ext cx="1767119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Where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to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Start?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88241" y="1135857"/>
        <a:ext cx="1715175" cy="834801"/>
      </dsp:txXfrm>
    </dsp:sp>
    <dsp:sp modelId="{AF801768-F787-42DB-8F9E-DB08CD6C284C}">
      <dsp:nvSpPr>
        <dsp:cNvPr id="0" name=""/>
        <dsp:cNvSpPr/>
      </dsp:nvSpPr>
      <dsp:spPr>
        <a:xfrm>
          <a:off x="527643" y="888198"/>
          <a:ext cx="234625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234625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588C5-E492-4409-8D6F-5D4A6A8F6347}">
      <dsp:nvSpPr>
        <dsp:cNvPr id="0" name=""/>
        <dsp:cNvSpPr/>
      </dsp:nvSpPr>
      <dsp:spPr>
        <a:xfrm>
          <a:off x="762269" y="2218316"/>
          <a:ext cx="1801965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Which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Architecture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?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88241" y="2244288"/>
        <a:ext cx="1750021" cy="834801"/>
      </dsp:txXfrm>
    </dsp:sp>
    <dsp:sp modelId="{28BF3082-6862-4B5C-8651-26ECED329592}">
      <dsp:nvSpPr>
        <dsp:cNvPr id="0" name=""/>
        <dsp:cNvSpPr/>
      </dsp:nvSpPr>
      <dsp:spPr>
        <a:xfrm>
          <a:off x="3082647" y="1453"/>
          <a:ext cx="1913170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smtClean="0"/>
            <a:t>Problem </a:t>
          </a:r>
          <a:r>
            <a:rPr lang="de-DE" sz="1900" b="1" kern="1200" dirty="0" err="1" smtClean="0"/>
            <a:t>Formulation</a:t>
          </a:r>
          <a:endParaRPr lang="de-DE" sz="1900" b="1" kern="1200" dirty="0"/>
        </a:p>
      </dsp:txBody>
      <dsp:txXfrm>
        <a:off x="3108619" y="27425"/>
        <a:ext cx="1861226" cy="834801"/>
      </dsp:txXfrm>
    </dsp:sp>
    <dsp:sp modelId="{CAF168D1-76B3-466C-8DF7-41EE635CFA8F}">
      <dsp:nvSpPr>
        <dsp:cNvPr id="0" name=""/>
        <dsp:cNvSpPr/>
      </dsp:nvSpPr>
      <dsp:spPr>
        <a:xfrm>
          <a:off x="3273964" y="888198"/>
          <a:ext cx="191317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191317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BDDD2-D7F7-439A-A444-5E7A39C6CF05}">
      <dsp:nvSpPr>
        <dsp:cNvPr id="0" name=""/>
        <dsp:cNvSpPr/>
      </dsp:nvSpPr>
      <dsp:spPr>
        <a:xfrm>
          <a:off x="3465281" y="1109885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Data Format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1135857"/>
        <a:ext cx="1366848" cy="834801"/>
      </dsp:txXfrm>
    </dsp:sp>
    <dsp:sp modelId="{67617F8B-2AE6-422A-8834-6A783865697B}">
      <dsp:nvSpPr>
        <dsp:cNvPr id="0" name=""/>
        <dsp:cNvSpPr/>
      </dsp:nvSpPr>
      <dsp:spPr>
        <a:xfrm>
          <a:off x="3273964" y="888198"/>
          <a:ext cx="191317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191317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92DC8-9716-4C30-8344-C5ED0379AA9F}">
      <dsp:nvSpPr>
        <dsp:cNvPr id="0" name=""/>
        <dsp:cNvSpPr/>
      </dsp:nvSpPr>
      <dsp:spPr>
        <a:xfrm>
          <a:off x="3465281" y="2218316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Task Definition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2244288"/>
        <a:ext cx="1366848" cy="834801"/>
      </dsp:txXfrm>
    </dsp:sp>
    <dsp:sp modelId="{921ADCA4-07AF-4785-B622-76DA8022A472}">
      <dsp:nvSpPr>
        <dsp:cNvPr id="0" name=""/>
        <dsp:cNvSpPr/>
      </dsp:nvSpPr>
      <dsp:spPr>
        <a:xfrm>
          <a:off x="3273964" y="888198"/>
          <a:ext cx="191317" cy="288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1921"/>
              </a:lnTo>
              <a:lnTo>
                <a:pt x="191317" y="28819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F943D-9E6F-457E-A074-9730162B0BEB}">
      <dsp:nvSpPr>
        <dsp:cNvPr id="0" name=""/>
        <dsp:cNvSpPr/>
      </dsp:nvSpPr>
      <dsp:spPr>
        <a:xfrm>
          <a:off x="3465281" y="3326748"/>
          <a:ext cx="141879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DL 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Concepts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91253" y="3352720"/>
        <a:ext cx="1366848" cy="834801"/>
      </dsp:txXfrm>
    </dsp:sp>
    <dsp:sp modelId="{CCC8EBD1-8640-4D8B-9788-05D05910234C}">
      <dsp:nvSpPr>
        <dsp:cNvPr id="0" name=""/>
        <dsp:cNvSpPr/>
      </dsp:nvSpPr>
      <dsp:spPr>
        <a:xfrm>
          <a:off x="5439190" y="1453"/>
          <a:ext cx="1773490" cy="8867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1" kern="1200" dirty="0" err="1" smtClean="0"/>
            <a:t>Programming</a:t>
          </a:r>
          <a:r>
            <a:rPr lang="de-DE" sz="1900" b="1" kern="1200" dirty="0" smtClean="0"/>
            <a:t> Skills</a:t>
          </a:r>
          <a:endParaRPr lang="de-DE" sz="1900" b="1" kern="1200" dirty="0"/>
        </a:p>
      </dsp:txBody>
      <dsp:txXfrm>
        <a:off x="5465162" y="27425"/>
        <a:ext cx="1721546" cy="834801"/>
      </dsp:txXfrm>
    </dsp:sp>
    <dsp:sp modelId="{4F979335-8331-4E5B-B8BD-8A2AADD09593}">
      <dsp:nvSpPr>
        <dsp:cNvPr id="0" name=""/>
        <dsp:cNvSpPr/>
      </dsp:nvSpPr>
      <dsp:spPr>
        <a:xfrm>
          <a:off x="5616539" y="888198"/>
          <a:ext cx="177349" cy="66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058"/>
              </a:lnTo>
              <a:lnTo>
                <a:pt x="177349" y="66505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353A9-BC15-4794-9AEC-076B33CEE576}">
      <dsp:nvSpPr>
        <dsp:cNvPr id="0" name=""/>
        <dsp:cNvSpPr/>
      </dsp:nvSpPr>
      <dsp:spPr>
        <a:xfrm>
          <a:off x="5793888" y="1109885"/>
          <a:ext cx="1800149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Python Stack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819860" y="1135857"/>
        <a:ext cx="1748205" cy="834801"/>
      </dsp:txXfrm>
    </dsp:sp>
    <dsp:sp modelId="{403C4D82-A509-4F5B-9D58-A017E82B3846}">
      <dsp:nvSpPr>
        <dsp:cNvPr id="0" name=""/>
        <dsp:cNvSpPr/>
      </dsp:nvSpPr>
      <dsp:spPr>
        <a:xfrm>
          <a:off x="5616539" y="888198"/>
          <a:ext cx="177349" cy="1773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3490"/>
              </a:lnTo>
              <a:lnTo>
                <a:pt x="177349" y="17734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E886E-92C6-4214-8969-0905ACC9B159}">
      <dsp:nvSpPr>
        <dsp:cNvPr id="0" name=""/>
        <dsp:cNvSpPr/>
      </dsp:nvSpPr>
      <dsp:spPr>
        <a:xfrm>
          <a:off x="5793888" y="2218316"/>
          <a:ext cx="1817572" cy="886745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PyTorch</a:t>
          </a:r>
          <a:r>
            <a:rPr lang="de-DE" sz="1300" b="1" kern="1200" dirty="0" smtClean="0">
              <a:solidFill>
                <a:schemeClr val="bg1">
                  <a:lumMod val="95000"/>
                </a:schemeClr>
              </a:solidFill>
            </a:rPr>
            <a:t>/</a:t>
          </a:r>
          <a:r>
            <a:rPr lang="de-DE" sz="1300" b="1" kern="1200" dirty="0" err="1" smtClean="0">
              <a:solidFill>
                <a:schemeClr val="bg1">
                  <a:lumMod val="95000"/>
                </a:schemeClr>
              </a:solidFill>
            </a:rPr>
            <a:t>TensorFlow</a:t>
          </a:r>
          <a:endParaRPr lang="de-DE" sz="13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5819860" y="2244288"/>
        <a:ext cx="1765628" cy="834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55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DLOmix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45266" y="16314"/>
        <a:ext cx="5417882" cy="524360"/>
      </dsp:txXfrm>
    </dsp:sp>
    <dsp:sp modelId="{E5992A07-26E4-4819-860A-49810989A2A2}">
      <dsp:nvSpPr>
        <dsp:cNvPr id="0" name=""/>
        <dsp:cNvSpPr/>
      </dsp:nvSpPr>
      <dsp:spPr>
        <a:xfrm>
          <a:off x="2091" y="830662"/>
          <a:ext cx="107855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33681" y="862252"/>
        <a:ext cx="1015374" cy="1147217"/>
      </dsp:txXfrm>
    </dsp:sp>
    <dsp:sp modelId="{2C9F7DE9-8967-4E67-AF88-B5944B425068}">
      <dsp:nvSpPr>
        <dsp:cNvPr id="0" name=""/>
        <dsp:cNvSpPr/>
      </dsp:nvSpPr>
      <dsp:spPr>
        <a:xfrm>
          <a:off x="1156994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857283"/>
        <a:ext cx="855672" cy="1157155"/>
      </dsp:txXfrm>
    </dsp:sp>
    <dsp:sp modelId="{FC021332-E035-4C7B-BDF2-8E4FCA1A9380}">
      <dsp:nvSpPr>
        <dsp:cNvPr id="0" name=""/>
        <dsp:cNvSpPr/>
      </dsp:nvSpPr>
      <dsp:spPr>
        <a:xfrm>
          <a:off x="2142257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857283"/>
        <a:ext cx="855672" cy="1157155"/>
      </dsp:txXfrm>
    </dsp:sp>
    <dsp:sp modelId="{099B7531-33CC-4255-9EF9-0181C377F7EB}">
      <dsp:nvSpPr>
        <dsp:cNvPr id="0" name=""/>
        <dsp:cNvSpPr/>
      </dsp:nvSpPr>
      <dsp:spPr>
        <a:xfrm>
          <a:off x="3127520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857283"/>
        <a:ext cx="855672" cy="1157155"/>
      </dsp:txXfrm>
    </dsp:sp>
    <dsp:sp modelId="{8A6199F2-F1DB-4146-970C-9EBFF04B7FED}">
      <dsp:nvSpPr>
        <dsp:cNvPr id="0" name=""/>
        <dsp:cNvSpPr/>
      </dsp:nvSpPr>
      <dsp:spPr>
        <a:xfrm>
          <a:off x="4112783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857283"/>
        <a:ext cx="855672" cy="1157155"/>
      </dsp:txXfrm>
    </dsp:sp>
    <dsp:sp modelId="{8498E32E-2AD0-4451-86A6-4DC2D6F7D6A0}">
      <dsp:nvSpPr>
        <dsp:cNvPr id="0" name=""/>
        <dsp:cNvSpPr/>
      </dsp:nvSpPr>
      <dsp:spPr>
        <a:xfrm>
          <a:off x="5098046" y="830662"/>
          <a:ext cx="1022019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7980" y="860596"/>
        <a:ext cx="962151" cy="1150529"/>
      </dsp:txXfrm>
    </dsp:sp>
    <dsp:sp modelId="{D818B6D9-FAA2-496D-B78C-22D2B03C2AFB}">
      <dsp:nvSpPr>
        <dsp:cNvPr id="0" name=""/>
        <dsp:cNvSpPr/>
      </dsp:nvSpPr>
      <dsp:spPr>
        <a:xfrm>
          <a:off x="6196415" y="830662"/>
          <a:ext cx="1034580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6717" y="860964"/>
        <a:ext cx="973976" cy="1149793"/>
      </dsp:txXfrm>
    </dsp:sp>
    <dsp:sp modelId="{3B3A6269-3535-42DF-BA97-F99FE5A6A445}">
      <dsp:nvSpPr>
        <dsp:cNvPr id="0" name=""/>
        <dsp:cNvSpPr/>
      </dsp:nvSpPr>
      <dsp:spPr>
        <a:xfrm>
          <a:off x="7307345" y="830662"/>
          <a:ext cx="908914" cy="1210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857283"/>
        <a:ext cx="855672" cy="1157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916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DLOmix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55798" y="26846"/>
        <a:ext cx="5396818" cy="862887"/>
      </dsp:txXfrm>
    </dsp:sp>
    <dsp:sp modelId="{E5992A07-26E4-4819-860A-49810989A2A2}">
      <dsp:nvSpPr>
        <dsp:cNvPr id="0" name=""/>
        <dsp:cNvSpPr/>
      </dsp:nvSpPr>
      <dsp:spPr>
        <a:xfrm>
          <a:off x="2091" y="1123564"/>
          <a:ext cx="107855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28937" y="1150410"/>
        <a:ext cx="1024862" cy="862887"/>
      </dsp:txXfrm>
    </dsp:sp>
    <dsp:sp modelId="{2C9F7DE9-8967-4E67-AF88-B5944B425068}">
      <dsp:nvSpPr>
        <dsp:cNvPr id="0" name=""/>
        <dsp:cNvSpPr/>
      </dsp:nvSpPr>
      <dsp:spPr>
        <a:xfrm>
          <a:off x="1156994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1150185"/>
        <a:ext cx="855672" cy="863337"/>
      </dsp:txXfrm>
    </dsp:sp>
    <dsp:sp modelId="{FC021332-E035-4C7B-BDF2-8E4FCA1A9380}">
      <dsp:nvSpPr>
        <dsp:cNvPr id="0" name=""/>
        <dsp:cNvSpPr/>
      </dsp:nvSpPr>
      <dsp:spPr>
        <a:xfrm>
          <a:off x="2142257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1150185"/>
        <a:ext cx="855672" cy="863337"/>
      </dsp:txXfrm>
    </dsp:sp>
    <dsp:sp modelId="{099B7531-33CC-4255-9EF9-0181C377F7EB}">
      <dsp:nvSpPr>
        <dsp:cNvPr id="0" name=""/>
        <dsp:cNvSpPr/>
      </dsp:nvSpPr>
      <dsp:spPr>
        <a:xfrm>
          <a:off x="3127520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1150185"/>
        <a:ext cx="855672" cy="863337"/>
      </dsp:txXfrm>
    </dsp:sp>
    <dsp:sp modelId="{8A6199F2-F1DB-4146-970C-9EBFF04B7FED}">
      <dsp:nvSpPr>
        <dsp:cNvPr id="0" name=""/>
        <dsp:cNvSpPr/>
      </dsp:nvSpPr>
      <dsp:spPr>
        <a:xfrm>
          <a:off x="4112783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1150185"/>
        <a:ext cx="855672" cy="863337"/>
      </dsp:txXfrm>
    </dsp:sp>
    <dsp:sp modelId="{8498E32E-2AD0-4451-86A6-4DC2D6F7D6A0}">
      <dsp:nvSpPr>
        <dsp:cNvPr id="0" name=""/>
        <dsp:cNvSpPr/>
      </dsp:nvSpPr>
      <dsp:spPr>
        <a:xfrm>
          <a:off x="5098046" y="1123564"/>
          <a:ext cx="1022019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4892" y="1150410"/>
        <a:ext cx="968327" cy="862887"/>
      </dsp:txXfrm>
    </dsp:sp>
    <dsp:sp modelId="{D818B6D9-FAA2-496D-B78C-22D2B03C2AFB}">
      <dsp:nvSpPr>
        <dsp:cNvPr id="0" name=""/>
        <dsp:cNvSpPr/>
      </dsp:nvSpPr>
      <dsp:spPr>
        <a:xfrm>
          <a:off x="6196415" y="1123564"/>
          <a:ext cx="1034580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3261" y="1150410"/>
        <a:ext cx="980888" cy="862887"/>
      </dsp:txXfrm>
    </dsp:sp>
    <dsp:sp modelId="{3B3A6269-3535-42DF-BA97-F99FE5A6A445}">
      <dsp:nvSpPr>
        <dsp:cNvPr id="0" name=""/>
        <dsp:cNvSpPr/>
      </dsp:nvSpPr>
      <dsp:spPr>
        <a:xfrm>
          <a:off x="7307345" y="1123564"/>
          <a:ext cx="908914" cy="9165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1150185"/>
        <a:ext cx="855672" cy="8633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DFE83-4B5F-468C-8484-FB1895872045}">
      <dsp:nvSpPr>
        <dsp:cNvPr id="0" name=""/>
        <dsp:cNvSpPr/>
      </dsp:nvSpPr>
      <dsp:spPr>
        <a:xfrm>
          <a:off x="1128952" y="0"/>
          <a:ext cx="5450510" cy="923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>
              <a:latin typeface="Arial monospaced for SAP" panose="020B0609020202030204" pitchFamily="49" charset="0"/>
            </a:rPr>
            <a:t>DLOmix</a:t>
          </a:r>
          <a:endParaRPr lang="de-DE" sz="1200" b="1" kern="1200" dirty="0">
            <a:latin typeface="Arial monospaced for SAP" panose="020B0609020202030204" pitchFamily="49" charset="0"/>
          </a:endParaRPr>
        </a:p>
      </dsp:txBody>
      <dsp:txXfrm>
        <a:off x="1156005" y="27053"/>
        <a:ext cx="5396404" cy="869555"/>
      </dsp:txXfrm>
    </dsp:sp>
    <dsp:sp modelId="{E5992A07-26E4-4819-860A-49810989A2A2}">
      <dsp:nvSpPr>
        <dsp:cNvPr id="0" name=""/>
        <dsp:cNvSpPr/>
      </dsp:nvSpPr>
      <dsp:spPr>
        <a:xfrm>
          <a:off x="2091" y="1131446"/>
          <a:ext cx="107855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n-lt"/>
            </a:rPr>
            <a:t>constants</a:t>
          </a:r>
          <a:endParaRPr lang="de-DE" sz="1500" b="1" kern="1200" dirty="0">
            <a:latin typeface="+mn-lt"/>
          </a:endParaRPr>
        </a:p>
      </dsp:txBody>
      <dsp:txXfrm>
        <a:off x="29144" y="1158499"/>
        <a:ext cx="1024448" cy="869555"/>
      </dsp:txXfrm>
    </dsp:sp>
    <dsp:sp modelId="{2C9F7DE9-8967-4E67-AF88-B5944B425068}">
      <dsp:nvSpPr>
        <dsp:cNvPr id="0" name=""/>
        <dsp:cNvSpPr/>
      </dsp:nvSpPr>
      <dsp:spPr>
        <a:xfrm>
          <a:off x="1156994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data</a:t>
          </a:r>
          <a:endParaRPr lang="de-DE" sz="1500" b="1" kern="1200" dirty="0">
            <a:latin typeface="+mj-lt"/>
          </a:endParaRPr>
        </a:p>
      </dsp:txBody>
      <dsp:txXfrm>
        <a:off x="1183615" y="1158067"/>
        <a:ext cx="855672" cy="870419"/>
      </dsp:txXfrm>
    </dsp:sp>
    <dsp:sp modelId="{FC021332-E035-4C7B-BDF2-8E4FCA1A9380}">
      <dsp:nvSpPr>
        <dsp:cNvPr id="0" name=""/>
        <dsp:cNvSpPr/>
      </dsp:nvSpPr>
      <dsp:spPr>
        <a:xfrm>
          <a:off x="2142257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eval</a:t>
          </a:r>
          <a:endParaRPr lang="de-DE" sz="1500" b="1" kern="1200" dirty="0">
            <a:latin typeface="+mj-lt"/>
          </a:endParaRPr>
        </a:p>
      </dsp:txBody>
      <dsp:txXfrm>
        <a:off x="2168878" y="1158067"/>
        <a:ext cx="855672" cy="870419"/>
      </dsp:txXfrm>
    </dsp:sp>
    <dsp:sp modelId="{099B7531-33CC-4255-9EF9-0181C377F7EB}">
      <dsp:nvSpPr>
        <dsp:cNvPr id="0" name=""/>
        <dsp:cNvSpPr/>
      </dsp:nvSpPr>
      <dsp:spPr>
        <a:xfrm>
          <a:off x="3127520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layers</a:t>
          </a:r>
          <a:endParaRPr lang="de-DE" sz="1500" b="1" kern="1200" dirty="0">
            <a:latin typeface="+mj-lt"/>
          </a:endParaRPr>
        </a:p>
      </dsp:txBody>
      <dsp:txXfrm>
        <a:off x="3154141" y="1158067"/>
        <a:ext cx="855672" cy="870419"/>
      </dsp:txXfrm>
    </dsp:sp>
    <dsp:sp modelId="{8A6199F2-F1DB-4146-970C-9EBFF04B7FED}">
      <dsp:nvSpPr>
        <dsp:cNvPr id="0" name=""/>
        <dsp:cNvSpPr/>
      </dsp:nvSpPr>
      <dsp:spPr>
        <a:xfrm>
          <a:off x="4112783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models</a:t>
          </a:r>
          <a:endParaRPr lang="de-DE" sz="1500" b="1" kern="1200" dirty="0">
            <a:latin typeface="+mj-lt"/>
          </a:endParaRPr>
        </a:p>
      </dsp:txBody>
      <dsp:txXfrm>
        <a:off x="4139404" y="1158067"/>
        <a:ext cx="855672" cy="870419"/>
      </dsp:txXfrm>
    </dsp:sp>
    <dsp:sp modelId="{8498E32E-2AD0-4451-86A6-4DC2D6F7D6A0}">
      <dsp:nvSpPr>
        <dsp:cNvPr id="0" name=""/>
        <dsp:cNvSpPr/>
      </dsp:nvSpPr>
      <dsp:spPr>
        <a:xfrm>
          <a:off x="5098046" y="1131446"/>
          <a:ext cx="1022019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+mj-lt"/>
            </a:rPr>
            <a:t>pipelines</a:t>
          </a:r>
          <a:endParaRPr lang="de-DE" sz="1500" b="1" kern="1200" dirty="0">
            <a:latin typeface="+mj-lt"/>
          </a:endParaRPr>
        </a:p>
      </dsp:txBody>
      <dsp:txXfrm>
        <a:off x="5125099" y="1158499"/>
        <a:ext cx="967913" cy="869555"/>
      </dsp:txXfrm>
    </dsp:sp>
    <dsp:sp modelId="{D818B6D9-FAA2-496D-B78C-22D2B03C2AFB}">
      <dsp:nvSpPr>
        <dsp:cNvPr id="0" name=""/>
        <dsp:cNvSpPr/>
      </dsp:nvSpPr>
      <dsp:spPr>
        <a:xfrm>
          <a:off x="6196415" y="1131446"/>
          <a:ext cx="1034580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reports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6223468" y="1158499"/>
        <a:ext cx="980474" cy="869555"/>
      </dsp:txXfrm>
    </dsp:sp>
    <dsp:sp modelId="{3B3A6269-3535-42DF-BA97-F99FE5A6A445}">
      <dsp:nvSpPr>
        <dsp:cNvPr id="0" name=""/>
        <dsp:cNvSpPr/>
      </dsp:nvSpPr>
      <dsp:spPr>
        <a:xfrm>
          <a:off x="7307345" y="1131446"/>
          <a:ext cx="908914" cy="9236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latin typeface="Arial monospaced for SAP" panose="020B0609020202030204" pitchFamily="49" charset="0"/>
            </a:rPr>
            <a:t>utils</a:t>
          </a:r>
          <a:endParaRPr lang="de-DE" sz="1500" b="1" kern="1200" dirty="0">
            <a:latin typeface="Arial monospaced for SAP" panose="020B0609020202030204" pitchFamily="49" charset="0"/>
          </a:endParaRPr>
        </a:p>
      </dsp:txBody>
      <dsp:txXfrm>
        <a:off x="7333966" y="1158067"/>
        <a:ext cx="855672" cy="87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16/09/2021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16/09/2021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slide asking for feedback at the end of the slide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76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3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396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6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52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76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142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73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0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63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1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7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8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5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37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5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311162" y="6473314"/>
            <a:ext cx="8676084" cy="275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Mathias Wilhelm (TUM) | Wilhelm Group |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Mass</a:t>
            </a:r>
            <a:r>
              <a:rPr lang="de-DE" dirty="0" smtClean="0"/>
              <a:t> </a:t>
            </a:r>
            <a:r>
              <a:rPr lang="de-DE" dirty="0" err="1" smtClean="0"/>
              <a:t>Spectrometry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11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6673" y="6449397"/>
            <a:ext cx="8606415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43224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Dr. Mathias Wilhelm (TUM) | Wilhelm Group | Computational Mass Spectrometry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helm-lab/dlomix-resources/blob/main/notebooks/Example_RTModel_Walkthrough_colab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hyperlink" Target="https://colab.research.google.com/github/wilhelm-lab/dlomix-resources/blob/main/notebooks/Example_RTModel_Walkthrough_colab.ipynb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helm-lab/dlomix-resources/blob/main/notebooks/tasks/1_LearningRate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www.tensorflow.org/api_docs/python/tf/keras/losses" TargetMode="External"/><Relationship Id="rId4" Type="http://schemas.openxmlformats.org/officeDocument/2006/relationships/hyperlink" Target="https://github.com/wilhelm-lab/dlomix-resources/blob/main/notebooks/tasks/2_LossFunction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helm-lab/dlomix-resources/blob/main/notebooks/tasks/3_ModelArchitecture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github.com/wilhelm-lab/dlomix-resources/blob/main/notebooks/tasks/4_DataSplit.ipyn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1046588"/>
            <a:ext cx="8508999" cy="921552"/>
          </a:xfrm>
        </p:spPr>
        <p:txBody>
          <a:bodyPr/>
          <a:lstStyle/>
          <a:p>
            <a:r>
              <a:rPr lang="en-US" sz="2000" dirty="0" smtClean="0"/>
              <a:t>Tutorial: The </a:t>
            </a:r>
            <a:r>
              <a:rPr lang="en-US" sz="2000" dirty="0"/>
              <a:t>generation of a retention time prediction </a:t>
            </a:r>
            <a:r>
              <a:rPr lang="en-US" sz="2000" dirty="0" smtClean="0"/>
              <a:t>model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 err="1" smtClean="0"/>
              <a:t>DLOmix</a:t>
            </a:r>
            <a:r>
              <a:rPr lang="en-US" sz="1400" dirty="0" smtClean="0"/>
              <a:t> – framework for deep learning in proteomics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66553"/>
            <a:ext cx="8508999" cy="1274125"/>
          </a:xfrm>
        </p:spPr>
        <p:txBody>
          <a:bodyPr/>
          <a:lstStyle/>
          <a:p>
            <a:r>
              <a:rPr lang="en-US" sz="1500" b="1" dirty="0" smtClean="0"/>
              <a:t>Mathias Wilhelm</a:t>
            </a:r>
            <a:endParaRPr lang="en-US" sz="1500" dirty="0" smtClean="0"/>
          </a:p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September 2021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97169" y="276011"/>
            <a:ext cx="6621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PROTrEIN</a:t>
            </a:r>
            <a:r>
              <a:rPr lang="en-US" sz="1600" b="1" dirty="0" smtClean="0">
                <a:solidFill>
                  <a:schemeClr val="bg1"/>
                </a:solidFill>
              </a:rPr>
              <a:t> Summer School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020530"/>
              </p:ext>
            </p:extLst>
          </p:nvPr>
        </p:nvGraphicFramePr>
        <p:xfrm>
          <a:off x="530236" y="2522483"/>
          <a:ext cx="8218351" cy="2056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141633" y="5831043"/>
            <a:ext cx="5653681" cy="369332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Modules for generating reports and plots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3"/>
          </p:cNvCxnSpPr>
          <p:nvPr/>
        </p:nvCxnSpPr>
        <p:spPr>
          <a:xfrm flipV="1">
            <a:off x="5795314" y="4595775"/>
            <a:ext cx="1516387" cy="1419934"/>
          </a:xfrm>
          <a:prstGeom prst="bentConnector3">
            <a:avLst>
              <a:gd name="adj1" fmla="val 99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149358" y="5077112"/>
            <a:ext cx="4332512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complete pipelines to run a task (e.g. Retention Time prediction)</a:t>
            </a:r>
            <a:endParaRPr lang="en-US" b="1" dirty="0"/>
          </a:p>
        </p:txBody>
      </p:sp>
      <p:cxnSp>
        <p:nvCxnSpPr>
          <p:cNvPr id="28" name="Gewinkelter Verbinder 27"/>
          <p:cNvCxnSpPr>
            <a:stCxn id="16" idx="3"/>
          </p:cNvCxnSpPr>
          <p:nvPr/>
        </p:nvCxnSpPr>
        <p:spPr>
          <a:xfrm flipV="1">
            <a:off x="4481870" y="4670260"/>
            <a:ext cx="1610012" cy="730018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865595" y="6129272"/>
            <a:ext cx="2029038" cy="369332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Helper modules</a:t>
            </a:r>
            <a:endParaRPr lang="en-US" b="1" dirty="0"/>
          </a:p>
        </p:txBody>
      </p:sp>
      <p:cxnSp>
        <p:nvCxnSpPr>
          <p:cNvPr id="37" name="Gewinkelter Verbinder 36"/>
          <p:cNvCxnSpPr>
            <a:stCxn id="33" idx="0"/>
          </p:cNvCxnSpPr>
          <p:nvPr/>
        </p:nvCxnSpPr>
        <p:spPr>
          <a:xfrm rot="5400000" flipH="1" flipV="1">
            <a:off x="7320980" y="5183580"/>
            <a:ext cx="1504826" cy="386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Task: Peptide retention time prediction</a:t>
            </a:r>
          </a:p>
          <a:p>
            <a:endParaRPr lang="en-US" sz="2200" dirty="0" smtClean="0"/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Regression task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Input: peptide sequence (unmodified, modification to be introduced later)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Output: predicted indexed retention time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Model: we will use an implementation of </a:t>
            </a:r>
            <a:r>
              <a:rPr lang="en-US" sz="2200" i="1" dirty="0" err="1" smtClean="0"/>
              <a:t>Prosit</a:t>
            </a:r>
            <a:r>
              <a:rPr lang="en-US" sz="2200" i="1" dirty="0" smtClean="0"/>
              <a:t> </a:t>
            </a:r>
            <a:r>
              <a:rPr lang="en-US" sz="2200" dirty="0" smtClean="0"/>
              <a:t>by </a:t>
            </a:r>
            <a:r>
              <a:rPr lang="en-US" sz="2200" dirty="0" err="1" smtClean="0"/>
              <a:t>Gessulat</a:t>
            </a:r>
            <a:r>
              <a:rPr lang="en-US" sz="2200" dirty="0" smtClean="0"/>
              <a:t> et al. (2019), a deep learning architecture for retention time prediction</a:t>
            </a:r>
          </a:p>
          <a:p>
            <a:pPr lvl="3" indent="0">
              <a:lnSpc>
                <a:spcPct val="150000"/>
              </a:lnSpc>
              <a:buNone/>
            </a:pPr>
            <a:r>
              <a:rPr lang="en-US" sz="2000" dirty="0" smtClean="0"/>
              <a:t>(but we also have a simple </a:t>
            </a:r>
            <a:r>
              <a:rPr lang="en-US" sz="2000" dirty="0" err="1" smtClean="0"/>
              <a:t>DeepLC</a:t>
            </a:r>
            <a:r>
              <a:rPr lang="en-US" sz="2000" dirty="0" smtClean="0"/>
              <a:t> and a base 1D-CNN as examples)</a:t>
            </a:r>
            <a:endParaRPr lang="en-US" sz="2000" dirty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14278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Solution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Load and create </a:t>
            </a:r>
            <a:r>
              <a:rPr lang="en-US" sz="2200" i="1" dirty="0" smtClean="0"/>
              <a:t>dataset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Create </a:t>
            </a:r>
            <a:r>
              <a:rPr lang="en-US" sz="2200" i="1" dirty="0" smtClean="0"/>
              <a:t>model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Train </a:t>
            </a:r>
            <a:r>
              <a:rPr lang="en-US" sz="2200" dirty="0" smtClean="0"/>
              <a:t>model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Predict </a:t>
            </a:r>
            <a:r>
              <a:rPr lang="en-US" sz="2200" dirty="0" smtClean="0"/>
              <a:t>and </a:t>
            </a:r>
            <a:r>
              <a:rPr lang="en-US" sz="2200" i="1" dirty="0" smtClean="0"/>
              <a:t>evaluate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i="1" dirty="0" smtClean="0"/>
              <a:t>Report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1129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3350866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Dataset: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Load data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Padding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Train-</a:t>
            </a:r>
            <a:r>
              <a:rPr lang="en-US" sz="2000" dirty="0" err="1" smtClean="0"/>
              <a:t>val</a:t>
            </a:r>
            <a:r>
              <a:rPr lang="en-US" sz="2000" dirty="0" smtClean="0"/>
              <a:t> split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tf.Dataset</a:t>
            </a:r>
            <a:r>
              <a:rPr lang="en-US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grpSp>
        <p:nvGrpSpPr>
          <p:cNvPr id="9" name="Gruppieren 8"/>
          <p:cNvGrpSpPr/>
          <p:nvPr/>
        </p:nvGrpSpPr>
        <p:grpSpPr>
          <a:xfrm>
            <a:off x="2438979" y="2418550"/>
            <a:ext cx="6580916" cy="3117277"/>
            <a:chOff x="2438979" y="2418550"/>
            <a:chExt cx="6580916" cy="3117277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6" t="14954" r="8645" b="15111"/>
            <a:stretch/>
          </p:blipFill>
          <p:spPr>
            <a:xfrm>
              <a:off x="2438979" y="2418550"/>
              <a:ext cx="6580916" cy="311727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6238" y="2909545"/>
              <a:ext cx="5118341" cy="526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5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Model implementation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Compatible with </a:t>
            </a:r>
            <a:r>
              <a:rPr lang="en-US" sz="20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tf.keras</a:t>
            </a:r>
            <a:r>
              <a:rPr lang="en-US" sz="2000" dirty="0" smtClean="0"/>
              <a:t> Model API</a:t>
            </a:r>
          </a:p>
          <a:p>
            <a:pPr lvl="1" indent="0">
              <a:buNone/>
            </a:pPr>
            <a:endParaRPr lang="en-US" sz="20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grpSp>
        <p:nvGrpSpPr>
          <p:cNvPr id="9" name="Gruppieren 8"/>
          <p:cNvGrpSpPr/>
          <p:nvPr/>
        </p:nvGrpSpPr>
        <p:grpSpPr>
          <a:xfrm>
            <a:off x="866562" y="3260958"/>
            <a:ext cx="7414054" cy="2137719"/>
            <a:chOff x="866562" y="3260958"/>
            <a:chExt cx="7414054" cy="2137719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24" t="22755" r="9594" b="22755"/>
            <a:stretch/>
          </p:blipFill>
          <p:spPr>
            <a:xfrm>
              <a:off x="866562" y="3260958"/>
              <a:ext cx="7414054" cy="2137719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72" y="3773016"/>
              <a:ext cx="7174478" cy="735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3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Training: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optimization parameters - add loss and metrics</a:t>
            </a:r>
            <a:endParaRPr lang="en-US" sz="20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Train model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grpSp>
        <p:nvGrpSpPr>
          <p:cNvPr id="9" name="Gruppieren 8"/>
          <p:cNvGrpSpPr/>
          <p:nvPr/>
        </p:nvGrpSpPr>
        <p:grpSpPr>
          <a:xfrm>
            <a:off x="705924" y="2915370"/>
            <a:ext cx="7735329" cy="3546390"/>
            <a:chOff x="705924" y="2915370"/>
            <a:chExt cx="7735329" cy="354639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2" t="14394" r="7973" b="15852"/>
            <a:stretch/>
          </p:blipFill>
          <p:spPr>
            <a:xfrm>
              <a:off x="705924" y="2915370"/>
              <a:ext cx="7735329" cy="354639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253" y="3264132"/>
              <a:ext cx="4509322" cy="762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70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424315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Evaluation: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Predict on test data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14816" r="8836" b="15240"/>
          <a:stretch/>
        </p:blipFill>
        <p:spPr>
          <a:xfrm>
            <a:off x="904241" y="2523666"/>
            <a:ext cx="7525265" cy="38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3066661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Report: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Plot metrics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Compute scores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Other relevant plots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1" y="3769538"/>
            <a:ext cx="2763387" cy="1852216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3237470" y="1637578"/>
            <a:ext cx="5505935" cy="4263921"/>
            <a:chOff x="3237470" y="1637578"/>
            <a:chExt cx="5505935" cy="4263921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4" t="10631" r="8631" b="10810"/>
            <a:stretch/>
          </p:blipFill>
          <p:spPr>
            <a:xfrm>
              <a:off x="3237470" y="1637578"/>
              <a:ext cx="5505935" cy="4263921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1575" y="2014873"/>
              <a:ext cx="4323822" cy="378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7918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Please go through the detailed example in the </a:t>
            </a:r>
            <a:r>
              <a:rPr lang="en-US" sz="2000" dirty="0" err="1" smtClean="0"/>
              <a:t>Juypter</a:t>
            </a:r>
            <a:r>
              <a:rPr lang="en-US" sz="2000" dirty="0" smtClean="0"/>
              <a:t> </a:t>
            </a:r>
            <a:r>
              <a:rPr lang="en-US" sz="2000" dirty="0" smtClean="0"/>
              <a:t>Notebook: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r>
              <a:rPr lang="en-US" sz="2000" i="1" dirty="0" smtClean="0"/>
              <a:t>			</a:t>
            </a:r>
            <a:r>
              <a:rPr lang="en-US" sz="2000" i="1" dirty="0" err="1" smtClean="0"/>
              <a:t>Example_RTModel_Walkthough</a:t>
            </a:r>
            <a:endParaRPr lang="en-US" sz="2000" i="1" dirty="0" smtClean="0"/>
          </a:p>
          <a:p>
            <a:r>
              <a:rPr lang="en-US" sz="2000" dirty="0"/>
              <a:t>	</a:t>
            </a:r>
            <a:endParaRPr lang="en-US" sz="2000" dirty="0" smtClean="0"/>
          </a:p>
          <a:p>
            <a:pPr algn="ctr"/>
            <a:r>
              <a:rPr lang="en-US" sz="2000" dirty="0" smtClean="0"/>
              <a:t>Notebook Link: </a:t>
            </a:r>
            <a:r>
              <a:rPr lang="en-US" sz="2000" dirty="0" err="1" smtClean="0">
                <a:hlinkClick r:id="rId3"/>
              </a:rPr>
              <a:t>Example_RTModel_Walkthrough_colab.ipynb</a:t>
            </a:r>
            <a:endParaRPr lang="en-US" sz="2000" dirty="0"/>
          </a:p>
          <a:p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Use-case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95380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  <p:pic>
        <p:nvPicPr>
          <p:cNvPr id="6" name="Grafik 5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834" y="3858304"/>
            <a:ext cx="231489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 Learning Rate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ym typeface="Wingdings" panose="05000000000000000000" pitchFamily="2" charset="2"/>
                <a:hlinkClick r:id="rId3"/>
              </a:rPr>
              <a:t>Notebook</a:t>
            </a:r>
            <a:endParaRPr lang="en-US" sz="2000" b="1" dirty="0" smtClean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check </a:t>
            </a:r>
            <a:r>
              <a:rPr lang="en-US" sz="1800" dirty="0" smtClean="0"/>
              <a:t>which learning rate would be the best to work with our dataset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B Loss Function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ym typeface="Wingdings" panose="05000000000000000000" pitchFamily="2" charset="2"/>
                <a:hlinkClick r:id="rId4"/>
              </a:rPr>
              <a:t>Notebook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Try different loss </a:t>
            </a:r>
            <a:r>
              <a:rPr lang="en-US" sz="1800" dirty="0" smtClean="0"/>
              <a:t>functions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check </a:t>
            </a:r>
            <a:r>
              <a:rPr lang="en-US" sz="1800" dirty="0"/>
              <a:t>which would be the best to use for our </a:t>
            </a:r>
            <a:r>
              <a:rPr lang="en-US" sz="1800" dirty="0" smtClean="0"/>
              <a:t>model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Example: </a:t>
            </a:r>
            <a:r>
              <a:rPr lang="en-US" sz="1800" dirty="0" err="1"/>
              <a:t>mae</a:t>
            </a:r>
            <a:r>
              <a:rPr lang="en-US" sz="1800" dirty="0"/>
              <a:t>, </a:t>
            </a:r>
            <a:r>
              <a:rPr lang="en-US" sz="1800" dirty="0" err="1" smtClean="0"/>
              <a:t>mse</a:t>
            </a:r>
            <a:r>
              <a:rPr lang="en-US" sz="1800" dirty="0" smtClean="0"/>
              <a:t>, </a:t>
            </a:r>
            <a:r>
              <a:rPr lang="en-US" sz="1800" dirty="0" smtClean="0"/>
              <a:t>map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>
                <a:sym typeface="Wingdings" panose="05000000000000000000" pitchFamily="2" charset="2"/>
              </a:rPr>
              <a:t>check </a:t>
            </a:r>
            <a:r>
              <a:rPr lang="en-US" sz="1800" dirty="0" err="1" smtClean="0">
                <a:sym typeface="Wingdings" panose="05000000000000000000" pitchFamily="2" charset="2"/>
                <a:hlinkClick r:id="rId5"/>
              </a:rPr>
              <a:t>tf.keras</a:t>
            </a:r>
            <a:r>
              <a:rPr lang="en-US" sz="1800" dirty="0" smtClean="0">
                <a:sym typeface="Wingdings" panose="05000000000000000000" pitchFamily="2" charset="2"/>
                <a:hlinkClick r:id="rId5"/>
              </a:rPr>
              <a:t> documentation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38794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3" indent="0">
              <a:lnSpc>
                <a:spcPct val="150000"/>
              </a:lnSpc>
              <a:buNone/>
            </a:pPr>
            <a:r>
              <a:rPr lang="en-US" sz="2200" dirty="0" smtClean="0"/>
              <a:t>	Overview and Motivation</a:t>
            </a:r>
          </a:p>
          <a:p>
            <a:pPr marL="361950" lvl="3" indent="0">
              <a:lnSpc>
                <a:spcPct val="150000"/>
              </a:lnSpc>
              <a:buNone/>
            </a:pPr>
            <a:endParaRPr lang="en-US" sz="2200" dirty="0"/>
          </a:p>
          <a:p>
            <a:pPr marL="361950" lvl="3" indent="0">
              <a:lnSpc>
                <a:spcPct val="150000"/>
              </a:lnSpc>
              <a:buNone/>
            </a:pPr>
            <a:r>
              <a:rPr lang="en-US" sz="2200" dirty="0" smtClean="0"/>
              <a:t>	Assumptions and Design</a:t>
            </a:r>
            <a:endParaRPr lang="en-US" sz="2200" dirty="0"/>
          </a:p>
          <a:p>
            <a:pPr marL="361950" lvl="3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	Example Use-case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	Task</a:t>
            </a: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4888069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3" y="1612507"/>
            <a:ext cx="914400" cy="9144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0" y="2781095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2" y="3868824"/>
            <a:ext cx="608276" cy="608276"/>
          </a:xfrm>
          <a:prstGeom prst="rect">
            <a:avLst/>
          </a:prstGeom>
          <a:solidFill>
            <a:srgbClr val="64A0C8">
              <a:alpha val="15000"/>
            </a:srgbClr>
          </a:solidFill>
        </p:spPr>
      </p:pic>
    </p:spTree>
    <p:extLst>
      <p:ext uri="{BB962C8B-B14F-4D97-AF65-F5344CB8AC3E}">
        <p14:creationId xmlns:p14="http://schemas.microsoft.com/office/powerpoint/2010/main" val="40891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C. Model Architecture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ym typeface="Wingdings" panose="05000000000000000000" pitchFamily="2" charset="2"/>
                <a:hlinkClick r:id="rId3"/>
              </a:rPr>
              <a:t>Notebook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Change </a:t>
            </a:r>
            <a:r>
              <a:rPr lang="en-US" sz="1800" dirty="0" smtClean="0"/>
              <a:t>model architecture </a:t>
            </a:r>
            <a:r>
              <a:rPr lang="en-US" sz="1800" dirty="0"/>
              <a:t>(embedding </a:t>
            </a:r>
            <a:r>
              <a:rPr lang="en-US" sz="1800" dirty="0" smtClean="0"/>
              <a:t>output dimensionality and </a:t>
            </a:r>
            <a:r>
              <a:rPr lang="en-US" sz="1800" dirty="0"/>
              <a:t>encoder layer type) 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explore </a:t>
            </a:r>
            <a:r>
              <a:rPr lang="en-US" sz="1800" dirty="0"/>
              <a:t>how this would change the model </a:t>
            </a:r>
            <a:r>
              <a:rPr lang="en-US" sz="1800" dirty="0" smtClean="0"/>
              <a:t>performance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Note: change </a:t>
            </a:r>
            <a:r>
              <a:rPr lang="en-US" sz="1800" dirty="0"/>
              <a:t>one thing at time to see </a:t>
            </a:r>
            <a:r>
              <a:rPr lang="en-US" sz="1800" dirty="0" smtClean="0"/>
              <a:t>how it will </a:t>
            </a:r>
            <a:r>
              <a:rPr lang="en-US" sz="1800" dirty="0"/>
              <a:t>affect the </a:t>
            </a:r>
            <a:r>
              <a:rPr lang="en-US" sz="1800" dirty="0" smtClean="0"/>
              <a:t>model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D. Train Test Split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ym typeface="Wingdings" panose="05000000000000000000" pitchFamily="2" charset="2"/>
                <a:hlinkClick r:id="rId4"/>
              </a:rPr>
              <a:t>Notebook</a:t>
            </a:r>
            <a:endParaRPr lang="en-US" sz="2000" b="1" dirty="0"/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Use different train test splits where </a:t>
            </a:r>
            <a:r>
              <a:rPr lang="en-US" sz="1800" dirty="0" smtClean="0"/>
              <a:t>we omitted </a:t>
            </a:r>
            <a:r>
              <a:rPr lang="en-US" sz="1800" dirty="0"/>
              <a:t>certain </a:t>
            </a:r>
            <a:r>
              <a:rPr lang="en-US" sz="1800" dirty="0" smtClean="0"/>
              <a:t>types </a:t>
            </a:r>
            <a:r>
              <a:rPr lang="en-US" sz="1800" dirty="0"/>
              <a:t>of data from training </a:t>
            </a:r>
            <a:r>
              <a:rPr lang="en-US" sz="1800" dirty="0" smtClean="0"/>
              <a:t>dataset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see </a:t>
            </a:r>
            <a:r>
              <a:rPr lang="en-US" sz="1800" dirty="0"/>
              <a:t>how that </a:t>
            </a:r>
            <a:r>
              <a:rPr lang="en-US" sz="1800" dirty="0" smtClean="0"/>
              <a:t>affects </a:t>
            </a:r>
            <a:r>
              <a:rPr lang="en-US" sz="1800" dirty="0"/>
              <a:t>the predictions </a:t>
            </a:r>
            <a:r>
              <a:rPr lang="en-US" sz="1800" dirty="0" smtClean="0"/>
              <a:t>on the </a:t>
            </a:r>
            <a:r>
              <a:rPr lang="en-US" sz="1800" dirty="0"/>
              <a:t>test </a:t>
            </a:r>
            <a:r>
              <a:rPr lang="en-US" sz="1800" dirty="0" smtClean="0"/>
              <a:t>dataset</a:t>
            </a:r>
          </a:p>
          <a:p>
            <a:pPr marL="461963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What was omitted?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Task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859215"/>
            <a:ext cx="680605" cy="680605"/>
          </a:xfrm>
          <a:prstGeom prst="rect">
            <a:avLst/>
          </a:prstGeom>
          <a:solidFill>
            <a:srgbClr val="64A0C8">
              <a:alpha val="10000"/>
            </a:srgbClr>
          </a:solidFill>
        </p:spPr>
      </p:pic>
    </p:spTree>
    <p:extLst>
      <p:ext uri="{BB962C8B-B14F-4D97-AF65-F5344CB8AC3E}">
        <p14:creationId xmlns:p14="http://schemas.microsoft.com/office/powerpoint/2010/main" val="6413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At this stage, we very much appreciate your feedback on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The session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T</a:t>
            </a:r>
            <a:r>
              <a:rPr lang="en-US" sz="2400" dirty="0" smtClean="0"/>
              <a:t>he current API and modules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W</a:t>
            </a:r>
            <a:r>
              <a:rPr lang="en-US" sz="2400" dirty="0" smtClean="0"/>
              <a:t>hat is good?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W</a:t>
            </a:r>
            <a:r>
              <a:rPr lang="en-US" sz="2400" dirty="0" smtClean="0"/>
              <a:t>hat can be improved?</a:t>
            </a:r>
          </a:p>
          <a:p>
            <a:pPr marL="519113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Prof. Dr. Mathias Wilhelm (TUM) | Wilhelm Group | Computational Mass Spectrometry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1" dirty="0" err="1"/>
              <a:t>Abadi</a:t>
            </a:r>
            <a:r>
              <a:rPr lang="en-US" sz="1200" b="1" dirty="0"/>
              <a:t>, M.; Agarwal, A.; Barham, P.; </a:t>
            </a:r>
            <a:r>
              <a:rPr lang="en-US" sz="1200" b="1" dirty="0" err="1"/>
              <a:t>Brevdo</a:t>
            </a:r>
            <a:r>
              <a:rPr lang="en-US" sz="1200" b="1" dirty="0"/>
              <a:t>, E.; Chen, Z.; </a:t>
            </a:r>
            <a:r>
              <a:rPr lang="en-US" sz="1200" b="1" dirty="0" err="1"/>
              <a:t>Citro</a:t>
            </a:r>
            <a:r>
              <a:rPr lang="en-US" sz="1200" b="1" dirty="0"/>
              <a:t>, C.; </a:t>
            </a:r>
            <a:r>
              <a:rPr lang="en-US" sz="1200" b="1" dirty="0" err="1"/>
              <a:t>Corrado</a:t>
            </a:r>
            <a:r>
              <a:rPr lang="en-US" sz="1200" b="1" dirty="0"/>
              <a:t>, G.S.; Davis, A.; Dean, J.; Devin, M. (2016)</a:t>
            </a:r>
            <a:r>
              <a:rPr lang="en-US" sz="1200" dirty="0"/>
              <a:t>: </a:t>
            </a:r>
            <a:r>
              <a:rPr lang="en-US" sz="1200" dirty="0" err="1"/>
              <a:t>Tensorflow</a:t>
            </a:r>
            <a:r>
              <a:rPr lang="en-US" sz="1200" dirty="0"/>
              <a:t>: Large-scale machine learning on heterogeneous distributed systems. In: </a:t>
            </a:r>
            <a:r>
              <a:rPr lang="en-US" sz="1200" dirty="0" err="1"/>
              <a:t>arXiv</a:t>
            </a:r>
            <a:r>
              <a:rPr lang="en-US" sz="1200" dirty="0"/>
              <a:t> preprint arXiv:1603.04467,  (2016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200" b="1" dirty="0" err="1"/>
              <a:t>Paszke</a:t>
            </a:r>
            <a:r>
              <a:rPr lang="en-US" sz="1200" b="1" dirty="0"/>
              <a:t>, A.; Gross, S.; Massa, F.; </a:t>
            </a:r>
            <a:r>
              <a:rPr lang="en-US" sz="1200" b="1" dirty="0" err="1"/>
              <a:t>Lerer</a:t>
            </a:r>
            <a:r>
              <a:rPr lang="en-US" sz="1200" b="1" dirty="0"/>
              <a:t>, A.; Bradbury, J.; </a:t>
            </a:r>
            <a:r>
              <a:rPr lang="en-US" sz="1200" b="1" dirty="0" err="1"/>
              <a:t>Chanan</a:t>
            </a:r>
            <a:r>
              <a:rPr lang="en-US" sz="1200" b="1" dirty="0"/>
              <a:t>, G.; Killeen, T.; Lin, Z.; </a:t>
            </a:r>
            <a:r>
              <a:rPr lang="en-US" sz="1200" b="1" dirty="0" err="1"/>
              <a:t>Gimelshein</a:t>
            </a:r>
            <a:r>
              <a:rPr lang="en-US" sz="1200" b="1" dirty="0"/>
              <a:t>, N.; </a:t>
            </a:r>
            <a:r>
              <a:rPr lang="en-US" sz="1200" b="1" dirty="0" err="1"/>
              <a:t>Antiga</a:t>
            </a:r>
            <a:r>
              <a:rPr lang="en-US" sz="1200" b="1" dirty="0"/>
              <a:t>, L. (2019)</a:t>
            </a:r>
            <a:r>
              <a:rPr lang="en-US" sz="1200" dirty="0"/>
              <a:t>: </a:t>
            </a:r>
            <a:r>
              <a:rPr lang="en-US" sz="1200" dirty="0" err="1"/>
              <a:t>Pytorch</a:t>
            </a:r>
            <a:r>
              <a:rPr lang="en-US" sz="1200" dirty="0"/>
              <a:t>: An imperative style, high-performance deep learning library, pp. 8026-8037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/>
              <a:t>Raghu, M.; Schmidt, E. (2020)</a:t>
            </a:r>
            <a:r>
              <a:rPr lang="en-US" sz="1200" dirty="0"/>
              <a:t>: A survey of deep learning for scientific discovery. In: </a:t>
            </a:r>
            <a:r>
              <a:rPr lang="en-US" sz="1200" dirty="0" err="1"/>
              <a:t>arXiv</a:t>
            </a:r>
            <a:r>
              <a:rPr lang="en-US" sz="1200" dirty="0"/>
              <a:t> preprint arXiv:2003.11755, (2020</a:t>
            </a:r>
            <a:r>
              <a:rPr lang="en-US" sz="1200" dirty="0" smtClean="0"/>
              <a:t>).</a:t>
            </a:r>
          </a:p>
          <a:p>
            <a:endParaRPr lang="en-US" sz="1200" dirty="0"/>
          </a:p>
          <a:p>
            <a:r>
              <a:rPr lang="en-US" sz="1200" b="1" dirty="0" err="1"/>
              <a:t>Gessulat</a:t>
            </a:r>
            <a:r>
              <a:rPr lang="en-US" sz="1200" b="1" dirty="0"/>
              <a:t>, S.; Schmidt, T.; </a:t>
            </a:r>
            <a:r>
              <a:rPr lang="en-US" sz="1200" b="1" dirty="0" err="1"/>
              <a:t>Zolg</a:t>
            </a:r>
            <a:r>
              <a:rPr lang="en-US" sz="1200" b="1" dirty="0"/>
              <a:t>, D.P.; Samaras, P.; </a:t>
            </a:r>
            <a:r>
              <a:rPr lang="en-US" sz="1200" b="1" dirty="0" err="1"/>
              <a:t>Schnatbaum</a:t>
            </a:r>
            <a:r>
              <a:rPr lang="en-US" sz="1200" b="1" dirty="0"/>
              <a:t>, K.; </a:t>
            </a:r>
            <a:r>
              <a:rPr lang="en-US" sz="1200" b="1" dirty="0" err="1"/>
              <a:t>Zerweck</a:t>
            </a:r>
            <a:r>
              <a:rPr lang="en-US" sz="1200" b="1" dirty="0"/>
              <a:t>, J.; </a:t>
            </a:r>
            <a:r>
              <a:rPr lang="en-US" sz="1200" b="1" dirty="0" err="1"/>
              <a:t>Knaute</a:t>
            </a:r>
            <a:r>
              <a:rPr lang="en-US" sz="1200" b="1" dirty="0"/>
              <a:t>, T.; </a:t>
            </a:r>
            <a:r>
              <a:rPr lang="en-US" sz="1200" b="1" dirty="0" err="1"/>
              <a:t>Rechenberger</a:t>
            </a:r>
            <a:r>
              <a:rPr lang="en-US" sz="1200" b="1" dirty="0"/>
              <a:t>, J.; </a:t>
            </a:r>
            <a:r>
              <a:rPr lang="en-US" sz="1200" b="1" dirty="0" err="1"/>
              <a:t>Delanghe</a:t>
            </a:r>
            <a:r>
              <a:rPr lang="en-US" sz="1200" b="1" dirty="0"/>
              <a:t>, B.; </a:t>
            </a:r>
            <a:r>
              <a:rPr lang="en-US" sz="1200" b="1" dirty="0" err="1"/>
              <a:t>Huhmer</a:t>
            </a:r>
            <a:r>
              <a:rPr lang="en-US" sz="1200" b="1" dirty="0"/>
              <a:t>, A. (2019)</a:t>
            </a:r>
            <a:r>
              <a:rPr lang="en-US" sz="1200" dirty="0"/>
              <a:t>: </a:t>
            </a:r>
            <a:r>
              <a:rPr lang="en-US" sz="1200" dirty="0" err="1"/>
              <a:t>Prosit</a:t>
            </a:r>
            <a:r>
              <a:rPr lang="en-US" sz="1200" dirty="0"/>
              <a:t>: proteome-wide prediction of peptide tandem mass spectra by deep learning. In: Nature methods, Vol. 16 (2019) No. 6, pp. 509-518.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99340216"/>
              </p:ext>
            </p:extLst>
          </p:nvPr>
        </p:nvGraphicFramePr>
        <p:xfrm>
          <a:off x="513807" y="1848103"/>
          <a:ext cx="8046719" cy="1881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77530448"/>
              </p:ext>
            </p:extLst>
          </p:nvPr>
        </p:nvGraphicFramePr>
        <p:xfrm>
          <a:off x="508000" y="4077496"/>
          <a:ext cx="8046718" cy="188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6842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dgm id="{30A00AC4-F8A0-4A20-8943-D2DC0DD7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dgm id="{4058FC45-543D-462B-81D5-B861AD755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FAEFBCA4-2B1A-4FEE-82C5-66141BA25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919EBC5-CD42-463D-AA99-036B8D0CC1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graphicEl>
                                              <a:dgm id="{4919EBC5-CD42-463D-AA99-036B8D0CC1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D2FCA9E-645F-43FC-BB23-04761E3B5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graphicEl>
                                              <a:dgm id="{7D2FCA9E-645F-43FC-BB23-04761E3B5D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15196239"/>
              </p:ext>
            </p:extLst>
          </p:nvPr>
        </p:nvGraphicFramePr>
        <p:xfrm>
          <a:off x="508000" y="1715590"/>
          <a:ext cx="7904479" cy="421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85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F9C7D0-1081-44CE-B499-45F55A64D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B7F9C7D0-1081-44CE-B499-45F55A64D4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EACC920-6553-406B-8EA1-FEA4D5EA7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EEACC920-6553-406B-8EA1-FEA4D5EA7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1A5EC8-5711-4DF0-8DDD-9483E4B6F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921A5EC8-5711-4DF0-8DDD-9483E4B6F7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F801768-F787-42DB-8F9E-DB08CD6C2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AF801768-F787-42DB-8F9E-DB08CD6C2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9588C5-E492-4409-8D6F-5D4A6A8F6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F49588C5-E492-4409-8D6F-5D4A6A8F6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8BF3082-6862-4B5C-8651-26ECED329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28BF3082-6862-4B5C-8651-26ECED329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AF168D1-76B3-466C-8DF7-41EE635CF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CAF168D1-76B3-466C-8DF7-41EE635CFA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F0BDDD2-D7F7-439A-A444-5E7A39C6C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1F0BDDD2-D7F7-439A-A444-5E7A39C6C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617F8B-2AE6-422A-8834-6A7838656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graphicEl>
                                              <a:dgm id="{67617F8B-2AE6-422A-8834-6A7838656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E992DC8-9716-4C30-8344-C5ED0379A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FE992DC8-9716-4C30-8344-C5ED0379AA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21ADCA4-07AF-4785-B622-76DA8022A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dgm id="{921ADCA4-07AF-4785-B622-76DA8022A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7CF943D-9E6F-457E-A074-9730162B0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C7CF943D-9E6F-457E-A074-9730162B0B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CC8EBD1-8640-4D8B-9788-05D059102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CCC8EBD1-8640-4D8B-9788-05D0591023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F979335-8331-4E5B-B8BD-8A2AADD09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graphicEl>
                                              <a:dgm id="{4F979335-8331-4E5B-B8BD-8A2AADD09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3353A9-BC15-4794-9AEC-076B33CEE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graphicEl>
                                              <a:dgm id="{A53353A9-BC15-4794-9AEC-076B33CEE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03C4D82-A509-4F5B-9D58-A017E82B3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graphicEl>
                                              <a:dgm id="{403C4D82-A509-4F5B-9D58-A017E82B3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EE886E-92C6-4214-8969-0905ACC9B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graphicEl>
                                              <a:dgm id="{37EE886E-92C6-4214-8969-0905ACC9B1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Overview and Motivation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1" y="759736"/>
            <a:ext cx="788297" cy="788297"/>
          </a:xfrm>
          <a:prstGeom prst="rect">
            <a:avLst/>
          </a:prstGeom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471490" y="19145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Abstract</a:t>
            </a:r>
            <a:r>
              <a:rPr lang="de-DE" sz="2000" dirty="0" smtClean="0"/>
              <a:t>: </a:t>
            </a:r>
            <a:r>
              <a:rPr lang="de-DE" sz="2000" dirty="0" err="1" smtClean="0"/>
              <a:t>build</a:t>
            </a:r>
            <a:r>
              <a:rPr lang="de-DE" sz="2000" dirty="0" smtClean="0"/>
              <a:t> </a:t>
            </a:r>
            <a:r>
              <a:rPr lang="de-DE" sz="2000" dirty="0"/>
              <a:t>a </a:t>
            </a:r>
            <a:r>
              <a:rPr lang="de-DE" sz="2000" dirty="0" err="1"/>
              <a:t>framework</a:t>
            </a:r>
            <a:r>
              <a:rPr lang="de-DE" sz="2000" dirty="0"/>
              <a:t> </a:t>
            </a:r>
            <a:r>
              <a:rPr lang="de-DE" sz="2000" dirty="0" err="1" smtClean="0"/>
              <a:t>abstracting</a:t>
            </a:r>
            <a:r>
              <a:rPr lang="de-DE" sz="2000" dirty="0" smtClean="0"/>
              <a:t> out </a:t>
            </a:r>
            <a:r>
              <a:rPr lang="de-DE" sz="2000" dirty="0" err="1"/>
              <a:t>lower</a:t>
            </a:r>
            <a:r>
              <a:rPr lang="de-DE" sz="2000" dirty="0"/>
              <a:t>-level </a:t>
            </a:r>
            <a:r>
              <a:rPr lang="de-DE" sz="2000" dirty="0" err="1"/>
              <a:t>details</a:t>
            </a:r>
            <a:r>
              <a:rPr lang="de-DE" sz="2000" dirty="0"/>
              <a:t> </a:t>
            </a:r>
            <a:r>
              <a:rPr lang="de-DE" sz="2000" dirty="0" err="1" smtClean="0"/>
              <a:t>wrapping</a:t>
            </a:r>
            <a:r>
              <a:rPr lang="de-DE" sz="2000" dirty="0" smtClean="0"/>
              <a:t> TensorFlow </a:t>
            </a:r>
            <a:r>
              <a:rPr lang="de-DE" sz="2000" dirty="0"/>
              <a:t>(Abadi et al. </a:t>
            </a:r>
            <a:r>
              <a:rPr lang="de-DE" sz="2000" dirty="0" smtClean="0"/>
              <a:t>2016)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PyTorch</a:t>
            </a:r>
            <a:r>
              <a:rPr lang="de-DE" sz="2000" dirty="0" smtClean="0"/>
              <a:t> </a:t>
            </a:r>
            <a:r>
              <a:rPr lang="de-DE" sz="2000" dirty="0"/>
              <a:t>(</a:t>
            </a:r>
            <a:r>
              <a:rPr lang="de-DE" sz="2000" dirty="0" err="1"/>
              <a:t>Paszke</a:t>
            </a:r>
            <a:r>
              <a:rPr lang="de-DE" sz="2000" dirty="0"/>
              <a:t> et al. 2019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smtClean="0"/>
              <a:t>Domain-</a:t>
            </a:r>
            <a:r>
              <a:rPr lang="de-DE" sz="2000" b="1" dirty="0" err="1" smtClean="0"/>
              <a:t>specific</a:t>
            </a:r>
            <a:r>
              <a:rPr lang="de-DE" sz="2000" b="1" dirty="0" smtClean="0"/>
              <a:t>: </a:t>
            </a:r>
            <a:r>
              <a:rPr lang="en-US" sz="2000" dirty="0" smtClean="0"/>
              <a:t>oriented </a:t>
            </a:r>
            <a:r>
              <a:rPr lang="en-US" sz="2000" dirty="0"/>
              <a:t>toward a subset of models, tasks, or applications implied by </a:t>
            </a:r>
            <a:r>
              <a:rPr lang="en-US" sz="2000" i="1" dirty="0" smtClean="0"/>
              <a:t>proteomics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Objectives: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Wrap domain-specific models and pipelines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toy datasets and </a:t>
            </a:r>
            <a:r>
              <a:rPr lang="en-US" sz="2000" dirty="0" smtClean="0"/>
              <a:t>benchmarks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Higher adoption in the domain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Faster prototyping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Better reproducibility of research results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7980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Inspired by the workflow presented by </a:t>
            </a:r>
            <a:r>
              <a:rPr lang="en-US" sz="2200" dirty="0"/>
              <a:t>Raghu/Schmidt </a:t>
            </a:r>
            <a:r>
              <a:rPr lang="en-US" sz="2200" dirty="0" smtClean="0"/>
              <a:t>2020, our plan is to cover the following aspects of workflow: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567511"/>
              </p:ext>
            </p:extLst>
          </p:nvPr>
        </p:nvGraphicFramePr>
        <p:xfrm>
          <a:off x="185351" y="2808438"/>
          <a:ext cx="8641657" cy="354483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44732">
                  <a:extLst>
                    <a:ext uri="{9D8B030D-6E8A-4147-A177-3AD203B41FA5}">
                      <a16:colId xmlns:a16="http://schemas.microsoft.com/office/drawing/2014/main" val="945196141"/>
                    </a:ext>
                  </a:extLst>
                </a:gridCol>
                <a:gridCol w="2359171">
                  <a:extLst>
                    <a:ext uri="{9D8B030D-6E8A-4147-A177-3AD203B41FA5}">
                      <a16:colId xmlns:a16="http://schemas.microsoft.com/office/drawing/2014/main" val="2284948135"/>
                    </a:ext>
                  </a:extLst>
                </a:gridCol>
                <a:gridCol w="2458437">
                  <a:extLst>
                    <a:ext uri="{9D8B030D-6E8A-4147-A177-3AD203B41FA5}">
                      <a16:colId xmlns:a16="http://schemas.microsoft.com/office/drawing/2014/main" val="2089581456"/>
                    </a:ext>
                  </a:extLst>
                </a:gridCol>
                <a:gridCol w="1379317">
                  <a:extLst>
                    <a:ext uri="{9D8B030D-6E8A-4147-A177-3AD203B41FA5}">
                      <a16:colId xmlns:a16="http://schemas.microsoft.com/office/drawing/2014/main" val="2226561479"/>
                    </a:ext>
                  </a:extLst>
                </a:gridCol>
              </a:tblGrid>
              <a:tr h="23483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Data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Learning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Validation + </a:t>
                      </a:r>
                      <a:r>
                        <a:rPr lang="en-US" sz="1600" dirty="0" smtClean="0">
                          <a:effectLst/>
                        </a:rPr>
                        <a:t>Analysis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783306"/>
                  </a:ext>
                </a:extLst>
              </a:tr>
              <a:tr h="25759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Training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97909"/>
                  </a:ext>
                </a:extLst>
              </a:tr>
              <a:tr h="4194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Toy datasets Available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Implementation of common architectures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Training/Validation  pipelines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Evaluation metrics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158280"/>
                  </a:ext>
                </a:extLst>
              </a:tr>
              <a:tr h="10426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Baseline comparison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87883"/>
                  </a:ext>
                </a:extLst>
              </a:tr>
              <a:tr h="31514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Larger datasets downloadable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Pre-trained models (for inference, fine-tuning)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94874"/>
                  </a:ext>
                </a:extLst>
              </a:tr>
              <a:tr h="209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Optimizers, schedulers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Analysis of performance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506519"/>
                  </a:ext>
                </a:extLst>
              </a:tr>
              <a:tr h="4194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Preprocessing (Typing, scaling, encoding)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Regularization techniques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39089"/>
                  </a:ext>
                </a:extLst>
              </a:tr>
              <a:tr h="99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Implementation of loss functions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Report </a:t>
                      </a:r>
                      <a:r>
                        <a:rPr lang="en-US" sz="1600" dirty="0">
                          <a:effectLst/>
                        </a:rPr>
                        <a:t>generation based on tasks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455065"/>
                  </a:ext>
                </a:extLst>
              </a:tr>
              <a:tr h="32022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Exploratory Data Analysis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5338"/>
                  </a:ext>
                </a:extLst>
              </a:tr>
              <a:tr h="185599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Inference pipelines for raw data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02112"/>
                  </a:ext>
                </a:extLst>
              </a:tr>
              <a:tr h="419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 splitting and loading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Easily configurable models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95164"/>
                  </a:ext>
                </a:extLst>
              </a:tr>
              <a:tr h="209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Data augmentation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0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3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Start with a </a:t>
            </a:r>
            <a:r>
              <a:rPr lang="en-US" sz="2200" dirty="0" err="1" smtClean="0"/>
              <a:t>Keras</a:t>
            </a:r>
            <a:r>
              <a:rPr lang="en-US" sz="2200" dirty="0" smtClean="0"/>
              <a:t>-TensorFlow backend since it is the most popular for fast prototyping, later integrate </a:t>
            </a:r>
            <a:r>
              <a:rPr lang="en-US" sz="2200" dirty="0" err="1" smtClean="0"/>
              <a:t>PyTorch</a:t>
            </a: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Maintain compatibility with </a:t>
            </a:r>
            <a:r>
              <a:rPr lang="en-US" sz="2200" dirty="0" err="1" smtClean="0"/>
              <a:t>Keras</a:t>
            </a:r>
            <a:r>
              <a:rPr lang="en-US" sz="2200" dirty="0" smtClean="0"/>
              <a:t> APIs as much as possible due its wide adoption when breaking into deep learning:</a:t>
            </a:r>
          </a:p>
          <a:p>
            <a:pPr marL="703263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Use of Optimizers, Schedulers</a:t>
            </a:r>
          </a:p>
          <a:p>
            <a:pPr marL="703263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Model training API (compile, fit, predict)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3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Package is still in very early phases of development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185879"/>
              </p:ext>
            </p:extLst>
          </p:nvPr>
        </p:nvGraphicFramePr>
        <p:xfrm>
          <a:off x="530236" y="2536711"/>
          <a:ext cx="8218351" cy="2041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969541" y="5769258"/>
            <a:ext cx="4479789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constants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to be used in the framework (e.g.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Aminoacid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alphabet mapping)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1"/>
          </p:cNvCxnSpPr>
          <p:nvPr/>
        </p:nvCxnSpPr>
        <p:spPr>
          <a:xfrm rot="10800000" flipH="1">
            <a:off x="969541" y="4637250"/>
            <a:ext cx="117854" cy="1455175"/>
          </a:xfrm>
          <a:prstGeom prst="bentConnector4">
            <a:avLst>
              <a:gd name="adj1" fmla="val -193969"/>
              <a:gd name="adj2" fmla="val 61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00778" y="5086660"/>
            <a:ext cx="4332512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classes for representing dataset, wrappers around TensorFlow Dataset</a:t>
            </a:r>
            <a:endParaRPr lang="en-US" b="1" dirty="0"/>
          </a:p>
        </p:txBody>
      </p:sp>
      <p:cxnSp>
        <p:nvCxnSpPr>
          <p:cNvPr id="17" name="Gewinkelter Verbinder 16"/>
          <p:cNvCxnSpPr>
            <a:stCxn id="16" idx="1"/>
          </p:cNvCxnSpPr>
          <p:nvPr/>
        </p:nvCxnSpPr>
        <p:spPr>
          <a:xfrm rot="10800000">
            <a:off x="2150076" y="4637250"/>
            <a:ext cx="350702" cy="772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Current Architecture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Prof. Dr. Mathias Wilhelm (TUM) | Wilhelm Group | Computational Mass Spectrometry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Assumptions and Design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0" y="874292"/>
            <a:ext cx="650451" cy="650451"/>
          </a:xfrm>
          <a:prstGeom prst="rect">
            <a:avLst/>
          </a:prstGeom>
          <a:solidFill>
            <a:srgbClr val="64A0C8">
              <a:alpha val="15000"/>
            </a:srgbClr>
          </a:solidFill>
          <a:ln>
            <a:noFill/>
          </a:ln>
        </p:spPr>
      </p:pic>
      <p:graphicFrame>
        <p:nvGraphicFramePr>
          <p:cNvPr id="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769325"/>
              </p:ext>
            </p:extLst>
          </p:nvPr>
        </p:nvGraphicFramePr>
        <p:xfrm>
          <a:off x="530236" y="2538248"/>
          <a:ext cx="8218351" cy="204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/>
          <p:cNvSpPr/>
          <p:nvPr/>
        </p:nvSpPr>
        <p:spPr>
          <a:xfrm>
            <a:off x="1199142" y="5769259"/>
            <a:ext cx="7544264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custom layer implementation required for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the models - different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model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implementations (currently for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Retention Time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Prediction)</a:t>
            </a:r>
            <a:endParaRPr lang="en-US" b="1" dirty="0"/>
          </a:p>
        </p:txBody>
      </p:sp>
      <p:cxnSp>
        <p:nvCxnSpPr>
          <p:cNvPr id="12" name="Gewinkelter Verbinder 11"/>
          <p:cNvCxnSpPr>
            <a:stCxn id="6" idx="3"/>
            <a:endCxn id="7" idx="2"/>
          </p:cNvCxnSpPr>
          <p:nvPr/>
        </p:nvCxnSpPr>
        <p:spPr>
          <a:xfrm flipH="1" flipV="1">
            <a:off x="4639411" y="4578634"/>
            <a:ext cx="4103995" cy="1513791"/>
          </a:xfrm>
          <a:prstGeom prst="bentConnector4">
            <a:avLst>
              <a:gd name="adj1" fmla="val -5570"/>
              <a:gd name="adj2" fmla="val 60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7304" y="4936119"/>
            <a:ext cx="5642325" cy="646331"/>
          </a:xfrm>
          <a:prstGeom prst="rect">
            <a:avLst/>
          </a:prstGeom>
          <a:ln>
            <a:solidFill>
              <a:srgbClr val="64A0C8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custom evaluation metrics implemented in </a:t>
            </a:r>
            <a:r>
              <a:rPr lang="en-US" b="1" dirty="0" err="1"/>
              <a:t>Keras</a:t>
            </a:r>
            <a:r>
              <a:rPr lang="en-US" b="1" dirty="0"/>
              <a:t>/TF to work as metrics for model training</a:t>
            </a:r>
          </a:p>
        </p:txBody>
      </p:sp>
      <p:cxnSp>
        <p:nvCxnSpPr>
          <p:cNvPr id="17" name="Gewinkelter Verbinder 16"/>
          <p:cNvCxnSpPr>
            <a:stCxn id="16" idx="0"/>
          </p:cNvCxnSpPr>
          <p:nvPr/>
        </p:nvCxnSpPr>
        <p:spPr>
          <a:xfrm rot="5400000" flipH="1" flipV="1">
            <a:off x="2954112" y="4714542"/>
            <a:ext cx="345932" cy="97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4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1255</Words>
  <Application>Microsoft Office PowerPoint</Application>
  <PresentationFormat>Bildschirmpräsentation (4:3)</PresentationFormat>
  <Paragraphs>269</Paragraphs>
  <Slides>22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22</vt:i4>
      </vt:variant>
    </vt:vector>
  </HeadingPairs>
  <TitlesOfParts>
    <vt:vector size="37" baseType="lpstr">
      <vt:lpstr>Arial</vt:lpstr>
      <vt:lpstr>Arial monospaced for SAP</vt:lpstr>
      <vt:lpstr>Calibri</vt:lpstr>
      <vt:lpstr>Courier New</vt:lpstr>
      <vt:lpstr>Helvetica Neue</vt:lpstr>
      <vt:lpstr>Lucida Sans Unicode</vt:lpstr>
      <vt:lpstr>Symbol</vt:lpstr>
      <vt:lpstr>Times New Roman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Tutorial: The generation of a retention time prediction model DLOmix – framework for deep learning in proteomics</vt:lpstr>
      <vt:lpstr>Agenda</vt:lpstr>
      <vt:lpstr> Overview and Motivation</vt:lpstr>
      <vt:lpstr> Overview and Motivation</vt:lpstr>
      <vt:lpstr> Overview and Motivation</vt:lpstr>
      <vt:lpstr> Assumptions and Design</vt:lpstr>
      <vt:lpstr> Assumptions and Design</vt:lpstr>
      <vt:lpstr> Assumptions and Design</vt:lpstr>
      <vt:lpstr> Assumptions and Design</vt:lpstr>
      <vt:lpstr> Assumptions and Design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Example Use-case</vt:lpstr>
      <vt:lpstr> Task</vt:lpstr>
      <vt:lpstr> Task</vt:lpstr>
      <vt:lpstr>Feedback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Shouman</dc:creator>
  <cp:lastModifiedBy>Omar Shouman</cp:lastModifiedBy>
  <cp:revision>107</cp:revision>
  <cp:lastPrinted>2015-07-30T14:04:45Z</cp:lastPrinted>
  <dcterms:created xsi:type="dcterms:W3CDTF">2021-09-05T10:12:37Z</dcterms:created>
  <dcterms:modified xsi:type="dcterms:W3CDTF">2021-09-16T11:16:22Z</dcterms:modified>
</cp:coreProperties>
</file>