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9"/>
  </p:notesMasterIdLst>
  <p:handoutMasterIdLst>
    <p:handoutMasterId r:id="rId30"/>
  </p:handoutMasterIdLst>
  <p:sldIdLst>
    <p:sldId id="356" r:id="rId7"/>
    <p:sldId id="399" r:id="rId8"/>
    <p:sldId id="408" r:id="rId9"/>
    <p:sldId id="411" r:id="rId10"/>
    <p:sldId id="412" r:id="rId11"/>
    <p:sldId id="400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6" r:id="rId25"/>
    <p:sldId id="407" r:id="rId26"/>
    <p:sldId id="427" r:id="rId27"/>
    <p:sldId id="404" r:id="rId2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C8"/>
    <a:srgbClr val="005293"/>
    <a:srgbClr val="0065BD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5012" autoAdjust="0"/>
  </p:normalViewPr>
  <p:slideViewPr>
    <p:cSldViewPr snapToGrid="0">
      <p:cViewPr varScale="1">
        <p:scale>
          <a:sx n="74" d="100"/>
          <a:sy n="74" d="100"/>
        </p:scale>
        <p:origin x="13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Deep</a:t>
          </a:r>
          <a:r>
            <a:rPr lang="de-DE" sz="3000" b="1" dirty="0" smtClean="0"/>
            <a:t> Learning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smtClean="0"/>
            <a:t>Robust in</a:t>
          </a:r>
          <a:br>
            <a:rPr lang="de-DE" dirty="0" smtClean="0"/>
          </a:br>
          <a:r>
            <a:rPr lang="de-DE" dirty="0" err="1" smtClean="0"/>
            <a:t>supervised</a:t>
          </a:r>
          <a:r>
            <a:rPr lang="de-DE" dirty="0" smtClean="0"/>
            <a:t> </a:t>
          </a:r>
          <a:r>
            <a:rPr lang="de-DE" dirty="0" err="1" smtClean="0"/>
            <a:t>settings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Outperformed</a:t>
          </a:r>
          <a:r>
            <a:rPr lang="de-DE" dirty="0" smtClean="0"/>
            <a:t> </a:t>
          </a:r>
          <a:r>
            <a:rPr lang="de-DE" dirty="0" err="1" smtClean="0"/>
            <a:t>classical</a:t>
          </a:r>
          <a:r>
            <a:rPr lang="de-DE" dirty="0" smtClean="0"/>
            <a:t> ML (e.g. Vision, NLP)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</dgm:pt>
    <dgm:pt modelId="{30A00AC4-F8A0-4A20-8943-D2DC0DD7019C}" type="pres">
      <dgm:prSet presAssocID="{D1215AEF-18D4-4BF1-A2EE-964EA859C618}" presName="txOne" presStyleLbl="node0" presStyleIdx="0" presStyleCnt="1" custScaleX="100074" custLinFactNeighborX="168" custLinFactNeighborY="-3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</dgm:pt>
    <dgm:pt modelId="{E8AF486D-81D3-4518-B96F-CA8A468DF5DC}" type="pres">
      <dgm:prSet presAssocID="{D1215AEF-18D4-4BF1-A2EE-964EA859C618}" presName="horzOne" presStyleCnt="0"/>
      <dgm:spPr/>
    </dgm:pt>
    <dgm:pt modelId="{3B340F8C-C846-4E6E-BCF7-8DC6A021DC05}" type="pres">
      <dgm:prSet presAssocID="{DDEA4D9C-C34C-4282-A378-C98D0C033F59}" presName="vertTwo" presStyleCnt="0"/>
      <dgm:spPr/>
    </dgm:pt>
    <dgm:pt modelId="{4058FC45-543D-462B-81D5-B861AD755FDD}" type="pres">
      <dgm:prSet presAssocID="{DDEA4D9C-C34C-4282-A378-C98D0C033F5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</dgm:pt>
    <dgm:pt modelId="{7305C14C-853F-4A54-B9AD-186ACF94394C}" type="pres">
      <dgm:prSet presAssocID="{0678F5FB-CD40-4645-9F94-74F34FA5576D}" presName="sibSpaceTwo" presStyleCnt="0"/>
      <dgm:spPr/>
    </dgm:pt>
    <dgm:pt modelId="{02D3096C-B302-418B-8ACD-7F6FC98646AF}" type="pres">
      <dgm:prSet presAssocID="{752CE2AA-98F8-4C14-ABEA-8BEFA9FC9F25}" presName="vertTwo" presStyleCnt="0"/>
      <dgm:spPr/>
    </dgm:pt>
    <dgm:pt modelId="{FAEFBCA4-2B1A-4FEE-82C5-66141BA25716}" type="pres">
      <dgm:prSet presAssocID="{752CE2AA-98F8-4C14-ABEA-8BEFA9FC9F2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</dgm:pt>
  </dgm:ptLst>
  <dgm:cxnLst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Enablers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err="1" smtClean="0"/>
            <a:t>Better</a:t>
          </a:r>
          <a:r>
            <a:rPr lang="de-DE" dirty="0" smtClean="0"/>
            <a:t> </a:t>
          </a:r>
          <a:r>
            <a:rPr lang="de-DE" dirty="0" err="1" smtClean="0"/>
            <a:t>processing</a:t>
          </a:r>
          <a:r>
            <a:rPr lang="de-DE" dirty="0" smtClean="0"/>
            <a:t> </a:t>
          </a:r>
          <a:r>
            <a:rPr lang="de-DE" dirty="0" err="1" smtClean="0"/>
            <a:t>units</a:t>
          </a:r>
          <a:r>
            <a:rPr lang="de-DE" dirty="0" smtClean="0"/>
            <a:t> (incl. GPUs)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Lower</a:t>
          </a:r>
          <a:r>
            <a:rPr lang="de-DE" dirty="0" smtClean="0"/>
            <a:t> </a:t>
          </a:r>
          <a:r>
            <a:rPr lang="de-DE" dirty="0" err="1" smtClean="0"/>
            <a:t>hardware</a:t>
          </a:r>
          <a:r>
            <a:rPr lang="de-DE" dirty="0" smtClean="0"/>
            <a:t> </a:t>
          </a:r>
          <a:r>
            <a:rPr lang="de-DE" dirty="0" err="1" smtClean="0"/>
            <a:t>costs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020871CD-26EF-48ED-80E5-9314DBB10D10}">
      <dgm:prSet phldrT="[Text]"/>
      <dgm:spPr/>
      <dgm:t>
        <a:bodyPr/>
        <a:lstStyle/>
        <a:p>
          <a:r>
            <a:rPr lang="de-DE" dirty="0" err="1" smtClean="0"/>
            <a:t>Advances</a:t>
          </a:r>
          <a:r>
            <a:rPr lang="de-DE" dirty="0" smtClean="0"/>
            <a:t> in ML </a:t>
          </a:r>
          <a:r>
            <a:rPr lang="de-DE" dirty="0" err="1" smtClean="0"/>
            <a:t>research</a:t>
          </a:r>
          <a:r>
            <a:rPr lang="de-DE" dirty="0" smtClean="0"/>
            <a:t> </a:t>
          </a:r>
          <a:endParaRPr lang="de-DE" dirty="0"/>
        </a:p>
      </dgm:t>
    </dgm:pt>
    <dgm:pt modelId="{C45AF999-460E-423E-91B1-277A202A1D7E}" type="parTrans" cxnId="{D300C9F6-E8F7-4115-9B1D-863C3F3E7948}">
      <dgm:prSet/>
      <dgm:spPr/>
      <dgm:t>
        <a:bodyPr/>
        <a:lstStyle/>
        <a:p>
          <a:endParaRPr lang="de-DE"/>
        </a:p>
      </dgm:t>
    </dgm:pt>
    <dgm:pt modelId="{F0E8115D-FBA7-43B8-A21F-B5D01AF22A3B}" type="sibTrans" cxnId="{D300C9F6-E8F7-4115-9B1D-863C3F3E7948}">
      <dgm:prSet/>
      <dgm:spPr/>
      <dgm:t>
        <a:bodyPr/>
        <a:lstStyle/>
        <a:p>
          <a:endParaRPr lang="de-DE"/>
        </a:p>
      </dgm:t>
    </dgm:pt>
    <dgm:pt modelId="{5F2E7BFD-62E1-41AC-92F7-0C420CC7F55B}">
      <dgm:prSet phldrT="[Text]"/>
      <dgm:spPr/>
      <dgm:t>
        <a:bodyPr/>
        <a:lstStyle/>
        <a:p>
          <a:r>
            <a:rPr lang="de-DE" dirty="0" err="1" smtClean="0"/>
            <a:t>Availability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datasets</a:t>
          </a:r>
          <a:endParaRPr lang="de-DE" dirty="0"/>
        </a:p>
      </dgm:t>
    </dgm:pt>
    <dgm:pt modelId="{825FDE48-0500-4861-8816-1EEA17CCDA07}" type="parTrans" cxnId="{B98F40D2-8907-4251-B687-477BBA74953C}">
      <dgm:prSet/>
      <dgm:spPr/>
      <dgm:t>
        <a:bodyPr/>
        <a:lstStyle/>
        <a:p>
          <a:endParaRPr lang="de-DE"/>
        </a:p>
      </dgm:t>
    </dgm:pt>
    <dgm:pt modelId="{C8B9F4C0-2093-4AD0-8A56-4F308AA0FB75}" type="sibTrans" cxnId="{B98F40D2-8907-4251-B687-477BBA74953C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  <dgm:t>
        <a:bodyPr/>
        <a:lstStyle/>
        <a:p>
          <a:endParaRPr lang="de-DE"/>
        </a:p>
      </dgm:t>
    </dgm:pt>
    <dgm:pt modelId="{30A00AC4-F8A0-4A20-8943-D2DC0DD7019C}" type="pres">
      <dgm:prSet presAssocID="{D1215AEF-18D4-4BF1-A2EE-964EA859C618}" presName="txOne" presStyleLbl="node0" presStyleIdx="0" presStyleCnt="1" custScaleY="57996" custLinFactNeighborX="36" custLinFactNeighborY="298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  <dgm:t>
        <a:bodyPr/>
        <a:lstStyle/>
        <a:p>
          <a:endParaRPr lang="de-DE"/>
        </a:p>
      </dgm:t>
    </dgm:pt>
    <dgm:pt modelId="{E8AF486D-81D3-4518-B96F-CA8A468DF5DC}" type="pres">
      <dgm:prSet presAssocID="{D1215AEF-18D4-4BF1-A2EE-964EA859C618}" presName="horzOne" presStyleCnt="0"/>
      <dgm:spPr/>
      <dgm:t>
        <a:bodyPr/>
        <a:lstStyle/>
        <a:p>
          <a:endParaRPr lang="de-DE"/>
        </a:p>
      </dgm:t>
    </dgm:pt>
    <dgm:pt modelId="{3B340F8C-C846-4E6E-BCF7-8DC6A021DC05}" type="pres">
      <dgm:prSet presAssocID="{DDEA4D9C-C34C-4282-A378-C98D0C033F59}" presName="vertTwo" presStyleCnt="0"/>
      <dgm:spPr/>
      <dgm:t>
        <a:bodyPr/>
        <a:lstStyle/>
        <a:p>
          <a:endParaRPr lang="de-DE"/>
        </a:p>
      </dgm:t>
    </dgm:pt>
    <dgm:pt modelId="{4058FC45-543D-462B-81D5-B861AD755FDD}" type="pres">
      <dgm:prSet presAssocID="{DDEA4D9C-C34C-4282-A378-C98D0C033F5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  <dgm:t>
        <a:bodyPr/>
        <a:lstStyle/>
        <a:p>
          <a:endParaRPr lang="de-DE"/>
        </a:p>
      </dgm:t>
    </dgm:pt>
    <dgm:pt modelId="{7305C14C-853F-4A54-B9AD-186ACF94394C}" type="pres">
      <dgm:prSet presAssocID="{0678F5FB-CD40-4645-9F94-74F34FA5576D}" presName="sibSpaceTwo" presStyleCnt="0"/>
      <dgm:spPr/>
      <dgm:t>
        <a:bodyPr/>
        <a:lstStyle/>
        <a:p>
          <a:endParaRPr lang="de-DE"/>
        </a:p>
      </dgm:t>
    </dgm:pt>
    <dgm:pt modelId="{02D3096C-B302-418B-8ACD-7F6FC98646AF}" type="pres">
      <dgm:prSet presAssocID="{752CE2AA-98F8-4C14-ABEA-8BEFA9FC9F25}" presName="vertTwo" presStyleCnt="0"/>
      <dgm:spPr/>
      <dgm:t>
        <a:bodyPr/>
        <a:lstStyle/>
        <a:p>
          <a:endParaRPr lang="de-DE"/>
        </a:p>
      </dgm:t>
    </dgm:pt>
    <dgm:pt modelId="{FAEFBCA4-2B1A-4FEE-82C5-66141BA25716}" type="pres">
      <dgm:prSet presAssocID="{752CE2AA-98F8-4C14-ABEA-8BEFA9FC9F2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  <dgm:t>
        <a:bodyPr/>
        <a:lstStyle/>
        <a:p>
          <a:endParaRPr lang="de-DE"/>
        </a:p>
      </dgm:t>
    </dgm:pt>
    <dgm:pt modelId="{DEAE5773-E9BC-4628-A3B2-3511525A2CEE}" type="pres">
      <dgm:prSet presAssocID="{2FC55FDB-A448-4C2B-8B8D-B220328650FF}" presName="sibSpaceTwo" presStyleCnt="0"/>
      <dgm:spPr/>
      <dgm:t>
        <a:bodyPr/>
        <a:lstStyle/>
        <a:p>
          <a:endParaRPr lang="de-DE"/>
        </a:p>
      </dgm:t>
    </dgm:pt>
    <dgm:pt modelId="{98BE3E37-2409-4F6D-A33D-71B855A495BE}" type="pres">
      <dgm:prSet presAssocID="{020871CD-26EF-48ED-80E5-9314DBB10D10}" presName="vertTwo" presStyleCnt="0"/>
      <dgm:spPr/>
      <dgm:t>
        <a:bodyPr/>
        <a:lstStyle/>
        <a:p>
          <a:endParaRPr lang="de-DE"/>
        </a:p>
      </dgm:t>
    </dgm:pt>
    <dgm:pt modelId="{4919EBC5-CD42-463D-AA99-036B8D0CC18E}" type="pres">
      <dgm:prSet presAssocID="{020871CD-26EF-48ED-80E5-9314DBB10D1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51BAB4-6DA5-44AF-A263-720ACEB0F7E8}" type="pres">
      <dgm:prSet presAssocID="{020871CD-26EF-48ED-80E5-9314DBB10D10}" presName="horzTwo" presStyleCnt="0"/>
      <dgm:spPr/>
      <dgm:t>
        <a:bodyPr/>
        <a:lstStyle/>
        <a:p>
          <a:endParaRPr lang="de-DE"/>
        </a:p>
      </dgm:t>
    </dgm:pt>
    <dgm:pt modelId="{3891E9F0-0020-405E-9942-3FF4CC91D5A9}" type="pres">
      <dgm:prSet presAssocID="{F0E8115D-FBA7-43B8-A21F-B5D01AF22A3B}" presName="sibSpaceTwo" presStyleCnt="0"/>
      <dgm:spPr/>
      <dgm:t>
        <a:bodyPr/>
        <a:lstStyle/>
        <a:p>
          <a:endParaRPr lang="de-DE"/>
        </a:p>
      </dgm:t>
    </dgm:pt>
    <dgm:pt modelId="{FBB33680-4A1E-4CE2-AF8D-5F4F8CA75721}" type="pres">
      <dgm:prSet presAssocID="{5F2E7BFD-62E1-41AC-92F7-0C420CC7F55B}" presName="vertTwo" presStyleCnt="0"/>
      <dgm:spPr/>
      <dgm:t>
        <a:bodyPr/>
        <a:lstStyle/>
        <a:p>
          <a:endParaRPr lang="de-DE"/>
        </a:p>
      </dgm:t>
    </dgm:pt>
    <dgm:pt modelId="{7D2FCA9E-645F-43FC-BB23-04761E3B5D85}" type="pres">
      <dgm:prSet presAssocID="{5F2E7BFD-62E1-41AC-92F7-0C420CC7F5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2FF14C-072E-4861-BDB5-0847E412D068}" type="pres">
      <dgm:prSet presAssocID="{5F2E7BFD-62E1-41AC-92F7-0C420CC7F55B}" presName="horzTwo" presStyleCnt="0"/>
      <dgm:spPr/>
      <dgm:t>
        <a:bodyPr/>
        <a:lstStyle/>
        <a:p>
          <a:endParaRPr lang="de-DE"/>
        </a:p>
      </dgm:t>
    </dgm:pt>
  </dgm:ptLst>
  <dgm:cxnLst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D300C9F6-E8F7-4115-9B1D-863C3F3E7948}" srcId="{D1215AEF-18D4-4BF1-A2EE-964EA859C618}" destId="{020871CD-26EF-48ED-80E5-9314DBB10D10}" srcOrd="2" destOrd="0" parTransId="{C45AF999-460E-423E-91B1-277A202A1D7E}" sibTransId="{F0E8115D-FBA7-43B8-A21F-B5D01AF22A3B}"/>
    <dgm:cxn modelId="{40589C06-AC70-4761-B5B8-5E39685FE6F7}" type="presOf" srcId="{020871CD-26EF-48ED-80E5-9314DBB10D10}" destId="{4919EBC5-CD42-463D-AA99-036B8D0CC18E}" srcOrd="0" destOrd="0" presId="urn:microsoft.com/office/officeart/2005/8/layout/hierarchy4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6D54D65-B369-45DC-B0A2-4C8AF249BB61}" type="presOf" srcId="{5F2E7BFD-62E1-41AC-92F7-0C420CC7F55B}" destId="{7D2FCA9E-645F-43FC-BB23-04761E3B5D85}" srcOrd="0" destOrd="0" presId="urn:microsoft.com/office/officeart/2005/8/layout/hierarchy4"/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B98F40D2-8907-4251-B687-477BBA74953C}" srcId="{D1215AEF-18D4-4BF1-A2EE-964EA859C618}" destId="{5F2E7BFD-62E1-41AC-92F7-0C420CC7F55B}" srcOrd="3" destOrd="0" parTransId="{825FDE48-0500-4861-8816-1EEA17CCDA07}" sibTransId="{C8B9F4C0-2093-4AD0-8A56-4F308AA0FB75}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  <dgm:cxn modelId="{CDE9D505-33B8-472A-A03A-66BCABF6DC0A}" type="presParOf" srcId="{E8AF486D-81D3-4518-B96F-CA8A468DF5DC}" destId="{DEAE5773-E9BC-4628-A3B2-3511525A2CEE}" srcOrd="3" destOrd="0" presId="urn:microsoft.com/office/officeart/2005/8/layout/hierarchy4"/>
    <dgm:cxn modelId="{E2CFB315-6602-4337-98DE-C69664580922}" type="presParOf" srcId="{E8AF486D-81D3-4518-B96F-CA8A468DF5DC}" destId="{98BE3E37-2409-4F6D-A33D-71B855A495BE}" srcOrd="4" destOrd="0" presId="urn:microsoft.com/office/officeart/2005/8/layout/hierarchy4"/>
    <dgm:cxn modelId="{1327C6BC-82C3-4411-8641-E104B3E06952}" type="presParOf" srcId="{98BE3E37-2409-4F6D-A33D-71B855A495BE}" destId="{4919EBC5-CD42-463D-AA99-036B8D0CC18E}" srcOrd="0" destOrd="0" presId="urn:microsoft.com/office/officeart/2005/8/layout/hierarchy4"/>
    <dgm:cxn modelId="{79F92B28-A943-46F1-B339-58DBD47862B6}" type="presParOf" srcId="{98BE3E37-2409-4F6D-A33D-71B855A495BE}" destId="{1651BAB4-6DA5-44AF-A263-720ACEB0F7E8}" srcOrd="1" destOrd="0" presId="urn:microsoft.com/office/officeart/2005/8/layout/hierarchy4"/>
    <dgm:cxn modelId="{E7713BAF-1F00-41C8-8C9D-EA5F5A5AAB88}" type="presParOf" srcId="{E8AF486D-81D3-4518-B96F-CA8A468DF5DC}" destId="{3891E9F0-0020-405E-9942-3FF4CC91D5A9}" srcOrd="5" destOrd="0" presId="urn:microsoft.com/office/officeart/2005/8/layout/hierarchy4"/>
    <dgm:cxn modelId="{9BA3A546-86A4-44E7-9307-F64A75B173CC}" type="presParOf" srcId="{E8AF486D-81D3-4518-B96F-CA8A468DF5DC}" destId="{FBB33680-4A1E-4CE2-AF8D-5F4F8CA75721}" srcOrd="6" destOrd="0" presId="urn:microsoft.com/office/officeart/2005/8/layout/hierarchy4"/>
    <dgm:cxn modelId="{C84E36D8-2C10-4300-AD8E-DE5A6997E2D0}" type="presParOf" srcId="{FBB33680-4A1E-4CE2-AF8D-5F4F8CA75721}" destId="{7D2FCA9E-645F-43FC-BB23-04761E3B5D85}" srcOrd="0" destOrd="0" presId="urn:microsoft.com/office/officeart/2005/8/layout/hierarchy4"/>
    <dgm:cxn modelId="{0E9F2498-2379-4486-8B3A-8BFDD9DF5A7B}" type="presParOf" srcId="{FBB33680-4A1E-4CE2-AF8D-5F4F8CA75721}" destId="{FD2FF14C-072E-4861-BDB5-0847E412D0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CA44-DF81-499D-B253-6E3087DD8861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BFBEF63-0D34-4884-BAAF-34EF02B35E0E}">
      <dgm:prSet phldrT="[Text]"/>
      <dgm:spPr/>
      <dgm:t>
        <a:bodyPr/>
        <a:lstStyle/>
        <a:p>
          <a:r>
            <a:rPr lang="de-DE" b="1" dirty="0" err="1" smtClean="0"/>
            <a:t>Plethora</a:t>
          </a:r>
          <a:r>
            <a:rPr lang="de-DE" b="1" dirty="0" smtClean="0"/>
            <a:t> </a:t>
          </a:r>
          <a:r>
            <a:rPr lang="de-DE" b="1" dirty="0" err="1" smtClean="0"/>
            <a:t>of</a:t>
          </a:r>
          <a:r>
            <a:rPr lang="de-DE" b="1" dirty="0" smtClean="0"/>
            <a:t> Models </a:t>
          </a:r>
          <a:r>
            <a:rPr lang="de-DE" b="1" dirty="0" err="1" smtClean="0"/>
            <a:t>and</a:t>
          </a:r>
          <a:r>
            <a:rPr lang="de-DE" b="1" dirty="0" smtClean="0"/>
            <a:t> </a:t>
          </a:r>
          <a:r>
            <a:rPr lang="de-DE" b="1" dirty="0" err="1" smtClean="0"/>
            <a:t>Methods</a:t>
          </a:r>
          <a:endParaRPr lang="de-DE" b="1" dirty="0"/>
        </a:p>
      </dgm:t>
    </dgm:pt>
    <dgm:pt modelId="{E5CBF40E-3714-4A5A-89AE-64EFD7ED3192}" type="parTrans" cxnId="{C6ED5E9F-E295-401E-BD8A-79ADA4313452}">
      <dgm:prSet/>
      <dgm:spPr/>
      <dgm:t>
        <a:bodyPr/>
        <a:lstStyle/>
        <a:p>
          <a:endParaRPr lang="de-DE"/>
        </a:p>
      </dgm:t>
    </dgm:pt>
    <dgm:pt modelId="{FB83EEDE-8FDE-4D60-842A-0ACE2E5F4992}" type="sibTrans" cxnId="{C6ED5E9F-E295-401E-BD8A-79ADA4313452}">
      <dgm:prSet/>
      <dgm:spPr/>
      <dgm:t>
        <a:bodyPr/>
        <a:lstStyle/>
        <a:p>
          <a:endParaRPr lang="de-DE"/>
        </a:p>
      </dgm:t>
    </dgm:pt>
    <dgm:pt modelId="{70BE44D9-B1A9-4F46-8A74-97AC1F005527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6AFA397E-DCBC-4ABF-8001-68462BE3727D}" type="parTrans" cxnId="{111E48E5-DA09-4B67-858A-297D2742D15E}">
      <dgm:prSet/>
      <dgm:spPr/>
      <dgm:t>
        <a:bodyPr/>
        <a:lstStyle/>
        <a:p>
          <a:endParaRPr lang="de-DE"/>
        </a:p>
      </dgm:t>
    </dgm:pt>
    <dgm:pt modelId="{5FD903B5-FDB9-4DC0-BBDE-DC9AF2797763}" type="sibTrans" cxnId="{111E48E5-DA09-4B67-858A-297D2742D15E}">
      <dgm:prSet/>
      <dgm:spPr/>
      <dgm:t>
        <a:bodyPr/>
        <a:lstStyle/>
        <a:p>
          <a:endParaRPr lang="de-DE"/>
        </a:p>
      </dgm:t>
    </dgm:pt>
    <dgm:pt modelId="{452BD671-1173-44FD-ABB2-0B87A76D34AC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2DB9D73-7F9C-4E66-9B05-6252B9E63864}" type="parTrans" cxnId="{CDD12D44-0A26-4012-8B1F-C45FF026AE97}">
      <dgm:prSet/>
      <dgm:spPr/>
      <dgm:t>
        <a:bodyPr/>
        <a:lstStyle/>
        <a:p>
          <a:endParaRPr lang="de-DE"/>
        </a:p>
      </dgm:t>
    </dgm:pt>
    <dgm:pt modelId="{6470172C-23A9-4FEB-B737-010A4616E204}" type="sibTrans" cxnId="{CDD12D44-0A26-4012-8B1F-C45FF026AE97}">
      <dgm:prSet/>
      <dgm:spPr/>
      <dgm:t>
        <a:bodyPr/>
        <a:lstStyle/>
        <a:p>
          <a:endParaRPr lang="de-DE"/>
        </a:p>
      </dgm:t>
    </dgm:pt>
    <dgm:pt modelId="{2147A45F-8129-4080-BE9C-CB03463ABF3B}">
      <dgm:prSet phldrT="[Text]"/>
      <dgm:spPr/>
      <dgm:t>
        <a:bodyPr/>
        <a:lstStyle/>
        <a:p>
          <a:r>
            <a:rPr lang="de-DE" b="1" dirty="0" smtClean="0"/>
            <a:t>Problem </a:t>
          </a:r>
          <a:r>
            <a:rPr lang="de-DE" b="1" dirty="0" err="1" smtClean="0"/>
            <a:t>Formulation</a:t>
          </a:r>
          <a:endParaRPr lang="de-DE" b="1" dirty="0"/>
        </a:p>
      </dgm:t>
    </dgm:pt>
    <dgm:pt modelId="{68D3B58C-BC02-48BD-B2D6-6CEA6B10B422}" type="parTrans" cxnId="{9AFB06FD-5642-4776-A2D1-FC5C2D388E52}">
      <dgm:prSet/>
      <dgm:spPr/>
      <dgm:t>
        <a:bodyPr/>
        <a:lstStyle/>
        <a:p>
          <a:endParaRPr lang="de-DE"/>
        </a:p>
      </dgm:t>
    </dgm:pt>
    <dgm:pt modelId="{37CC4CC7-FDDD-4439-BF70-C309F4A278ED}" type="sibTrans" cxnId="{9AFB06FD-5642-4776-A2D1-FC5C2D388E52}">
      <dgm:prSet/>
      <dgm:spPr/>
      <dgm:t>
        <a:bodyPr/>
        <a:lstStyle/>
        <a:p>
          <a:endParaRPr lang="de-DE"/>
        </a:p>
      </dgm:t>
    </dgm:pt>
    <dgm:pt modelId="{BBAE2B5A-2576-457F-BDE8-4356216A12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148A206-9AA3-4D6B-B1CF-FD91FDFBC6D8}" type="parTrans" cxnId="{249D3116-D858-4B8A-B041-202EC7DBBCDD}">
      <dgm:prSet/>
      <dgm:spPr/>
      <dgm:t>
        <a:bodyPr/>
        <a:lstStyle/>
        <a:p>
          <a:endParaRPr lang="de-DE"/>
        </a:p>
      </dgm:t>
    </dgm:pt>
    <dgm:pt modelId="{57173317-8CCE-4AF2-9462-F9498EB1CF2B}" type="sibTrans" cxnId="{249D3116-D858-4B8A-B041-202EC7DBBCDD}">
      <dgm:prSet/>
      <dgm:spPr/>
      <dgm:t>
        <a:bodyPr/>
        <a:lstStyle/>
        <a:p>
          <a:endParaRPr lang="de-DE"/>
        </a:p>
      </dgm:t>
    </dgm:pt>
    <dgm:pt modelId="{DD4AD68A-386A-42A5-A05C-1D5800E8B909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9273E9D-794B-4A74-9D75-3A86DA420619}" type="parTrans" cxnId="{CC5AB881-F3FC-4664-911E-FD3D61EC004F}">
      <dgm:prSet/>
      <dgm:spPr/>
      <dgm:t>
        <a:bodyPr/>
        <a:lstStyle/>
        <a:p>
          <a:endParaRPr lang="de-DE"/>
        </a:p>
      </dgm:t>
    </dgm:pt>
    <dgm:pt modelId="{1D3012C6-6C99-4E11-9B12-2B2A48CFB7E8}" type="sibTrans" cxnId="{CC5AB881-F3FC-4664-911E-FD3D61EC004F}">
      <dgm:prSet/>
      <dgm:spPr/>
      <dgm:t>
        <a:bodyPr/>
        <a:lstStyle/>
        <a:p>
          <a:endParaRPr lang="de-DE"/>
        </a:p>
      </dgm:t>
    </dgm:pt>
    <dgm:pt modelId="{84351703-DDAC-4353-80EA-61CB29C66BF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2F56F8D4-8AFD-4165-B3D8-132ED6BDC61B}" type="parTrans" cxnId="{AA76594E-3FC2-4DEA-8BF4-44664D9A1F6C}">
      <dgm:prSet/>
      <dgm:spPr/>
      <dgm:t>
        <a:bodyPr/>
        <a:lstStyle/>
        <a:p>
          <a:endParaRPr lang="de-DE"/>
        </a:p>
      </dgm:t>
    </dgm:pt>
    <dgm:pt modelId="{383D1E1F-C521-49DA-9287-534DEBF292C2}" type="sibTrans" cxnId="{AA76594E-3FC2-4DEA-8BF4-44664D9A1F6C}">
      <dgm:prSet/>
      <dgm:spPr/>
      <dgm:t>
        <a:bodyPr/>
        <a:lstStyle/>
        <a:p>
          <a:endParaRPr lang="de-DE"/>
        </a:p>
      </dgm:t>
    </dgm:pt>
    <dgm:pt modelId="{40D1DEA0-A9BB-49DE-8054-E85D8C795B1A}">
      <dgm:prSet phldrT="[Text]"/>
      <dgm:spPr/>
      <dgm:t>
        <a:bodyPr/>
        <a:lstStyle/>
        <a:p>
          <a:r>
            <a:rPr lang="de-DE" b="1" dirty="0" err="1" smtClean="0"/>
            <a:t>Programming</a:t>
          </a:r>
          <a:r>
            <a:rPr lang="de-DE" b="1" dirty="0" smtClean="0"/>
            <a:t> Skills</a:t>
          </a:r>
          <a:endParaRPr lang="de-DE" b="1" dirty="0"/>
        </a:p>
      </dgm:t>
    </dgm:pt>
    <dgm:pt modelId="{344CD7D4-F9DB-409A-9312-EDB581D59602}" type="parTrans" cxnId="{9B96C380-9032-4CB2-92C3-46CE2BF6F1E5}">
      <dgm:prSet/>
      <dgm:spPr/>
      <dgm:t>
        <a:bodyPr/>
        <a:lstStyle/>
        <a:p>
          <a:endParaRPr lang="de-DE"/>
        </a:p>
      </dgm:t>
    </dgm:pt>
    <dgm:pt modelId="{0146ABA9-7FBB-4A33-87BD-0C951BB4D187}" type="sibTrans" cxnId="{9B96C380-9032-4CB2-92C3-46CE2BF6F1E5}">
      <dgm:prSet/>
      <dgm:spPr/>
      <dgm:t>
        <a:bodyPr/>
        <a:lstStyle/>
        <a:p>
          <a:endParaRPr lang="de-DE"/>
        </a:p>
      </dgm:t>
    </dgm:pt>
    <dgm:pt modelId="{4C196A19-2A73-4E00-8606-60DC5CA9D12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A1C4EAE9-0251-4780-8E76-BED38B21F9C1}" type="parTrans" cxnId="{C9C5F385-8B9D-4563-A1E6-A0C3714550C0}">
      <dgm:prSet/>
      <dgm:spPr/>
      <dgm:t>
        <a:bodyPr/>
        <a:lstStyle/>
        <a:p>
          <a:endParaRPr lang="de-DE"/>
        </a:p>
      </dgm:t>
    </dgm:pt>
    <dgm:pt modelId="{9D3277A5-EDAB-4D9B-834F-91AE127049AD}" type="sibTrans" cxnId="{C9C5F385-8B9D-4563-A1E6-A0C3714550C0}">
      <dgm:prSet/>
      <dgm:spPr/>
      <dgm:t>
        <a:bodyPr/>
        <a:lstStyle/>
        <a:p>
          <a:endParaRPr lang="de-DE"/>
        </a:p>
      </dgm:t>
    </dgm:pt>
    <dgm:pt modelId="{FC983570-EFEC-4E73-8595-A5882FFFF8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483DFEEF-6899-4267-A064-F29543E4ADAF}" type="parTrans" cxnId="{8B7F28FE-4E5A-49D6-8E9B-8B8B92B2C245}">
      <dgm:prSet/>
      <dgm:spPr/>
      <dgm:t>
        <a:bodyPr/>
        <a:lstStyle/>
        <a:p>
          <a:endParaRPr lang="de-DE"/>
        </a:p>
      </dgm:t>
    </dgm:pt>
    <dgm:pt modelId="{365C61F1-1FB8-4163-8D2A-A9AFBFB6A177}" type="sibTrans" cxnId="{8B7F28FE-4E5A-49D6-8E9B-8B8B92B2C245}">
      <dgm:prSet/>
      <dgm:spPr/>
      <dgm:t>
        <a:bodyPr/>
        <a:lstStyle/>
        <a:p>
          <a:endParaRPr lang="de-DE"/>
        </a:p>
      </dgm:t>
    </dgm:pt>
    <dgm:pt modelId="{1CEDE5BD-2530-4FE6-8389-B55C5D3C313B}" type="pres">
      <dgm:prSet presAssocID="{F460CA44-DF81-499D-B253-6E3087DD8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6E2AF7B-6D58-4F3E-B0C4-9748045115B7}" type="pres">
      <dgm:prSet presAssocID="{4BFBEF63-0D34-4884-BAAF-34EF02B35E0E}" presName="root" presStyleCnt="0"/>
      <dgm:spPr/>
    </dgm:pt>
    <dgm:pt modelId="{59ADC6D9-24BF-4AAC-9885-0C89ABA3280C}" type="pres">
      <dgm:prSet presAssocID="{4BFBEF63-0D34-4884-BAAF-34EF02B35E0E}" presName="rootComposite" presStyleCnt="0"/>
      <dgm:spPr/>
    </dgm:pt>
    <dgm:pt modelId="{B7F9C7D0-1081-44CE-B499-45F55A64D4EC}" type="pres">
      <dgm:prSet presAssocID="{4BFBEF63-0D34-4884-BAAF-34EF02B35E0E}" presName="rootText" presStyleLbl="node1" presStyleIdx="0" presStyleCnt="3" custScaleX="132296"/>
      <dgm:spPr/>
      <dgm:t>
        <a:bodyPr/>
        <a:lstStyle/>
        <a:p>
          <a:endParaRPr lang="de-DE"/>
        </a:p>
      </dgm:t>
    </dgm:pt>
    <dgm:pt modelId="{653F272B-C34C-456B-BDA7-7B76C1A02DD8}" type="pres">
      <dgm:prSet presAssocID="{4BFBEF63-0D34-4884-BAAF-34EF02B35E0E}" presName="rootConnector" presStyleLbl="node1" presStyleIdx="0" presStyleCnt="3"/>
      <dgm:spPr/>
      <dgm:t>
        <a:bodyPr/>
        <a:lstStyle/>
        <a:p>
          <a:endParaRPr lang="de-DE"/>
        </a:p>
      </dgm:t>
    </dgm:pt>
    <dgm:pt modelId="{59A838A5-DE1E-4B95-80C8-8993C73E74F7}" type="pres">
      <dgm:prSet presAssocID="{4BFBEF63-0D34-4884-BAAF-34EF02B35E0E}" presName="childShape" presStyleCnt="0"/>
      <dgm:spPr/>
    </dgm:pt>
    <dgm:pt modelId="{EEACC920-6553-406B-8EA1-FEA4D5EA7387}" type="pres">
      <dgm:prSet presAssocID="{6AFA397E-DCBC-4ABF-8001-68462BE3727D}" presName="Name13" presStyleLbl="parChTrans1D2" presStyleIdx="0" presStyleCnt="7"/>
      <dgm:spPr/>
      <dgm:t>
        <a:bodyPr/>
        <a:lstStyle/>
        <a:p>
          <a:endParaRPr lang="de-DE"/>
        </a:p>
      </dgm:t>
    </dgm:pt>
    <dgm:pt modelId="{921A5EC8-5711-4DF0-8DDD-9483E4B6F7DC}" type="pres">
      <dgm:prSet presAssocID="{70BE44D9-B1A9-4F46-8A74-97AC1F005527}" presName="childText" presStyleLbl="bgAcc1" presStyleIdx="0" presStyleCnt="7" custScaleX="1245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801768-F787-42DB-8F9E-DB08CD6C284C}" type="pres">
      <dgm:prSet presAssocID="{82DB9D73-7F9C-4E66-9B05-6252B9E63864}" presName="Name13" presStyleLbl="parChTrans1D2" presStyleIdx="1" presStyleCnt="7"/>
      <dgm:spPr/>
      <dgm:t>
        <a:bodyPr/>
        <a:lstStyle/>
        <a:p>
          <a:endParaRPr lang="de-DE"/>
        </a:p>
      </dgm:t>
    </dgm:pt>
    <dgm:pt modelId="{F49588C5-E492-4409-8D6F-5D4A6A8F6347}" type="pres">
      <dgm:prSet presAssocID="{452BD671-1173-44FD-ABB2-0B87A76D34AC}" presName="childText" presStyleLbl="bgAcc1" presStyleIdx="1" presStyleCnt="7" custScaleX="1270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F644E3-8215-440F-AD0B-711651EE4B38}" type="pres">
      <dgm:prSet presAssocID="{2147A45F-8129-4080-BE9C-CB03463ABF3B}" presName="root" presStyleCnt="0"/>
      <dgm:spPr/>
    </dgm:pt>
    <dgm:pt modelId="{40C1ACA9-DD43-4745-9F40-0845DC3B458E}" type="pres">
      <dgm:prSet presAssocID="{2147A45F-8129-4080-BE9C-CB03463ABF3B}" presName="rootComposite" presStyleCnt="0"/>
      <dgm:spPr/>
    </dgm:pt>
    <dgm:pt modelId="{28BF3082-6862-4B5C-8651-26ECED329592}" type="pres">
      <dgm:prSet presAssocID="{2147A45F-8129-4080-BE9C-CB03463ABF3B}" presName="rootText" presStyleLbl="node1" presStyleIdx="1" presStyleCnt="3" custScaleX="107876"/>
      <dgm:spPr/>
      <dgm:t>
        <a:bodyPr/>
        <a:lstStyle/>
        <a:p>
          <a:endParaRPr lang="de-DE"/>
        </a:p>
      </dgm:t>
    </dgm:pt>
    <dgm:pt modelId="{201293F7-1E46-4AF7-98F3-B080B90FF492}" type="pres">
      <dgm:prSet presAssocID="{2147A45F-8129-4080-BE9C-CB03463ABF3B}" presName="rootConnector" presStyleLbl="node1" presStyleIdx="1" presStyleCnt="3"/>
      <dgm:spPr/>
      <dgm:t>
        <a:bodyPr/>
        <a:lstStyle/>
        <a:p>
          <a:endParaRPr lang="de-DE"/>
        </a:p>
      </dgm:t>
    </dgm:pt>
    <dgm:pt modelId="{82ABA939-A616-41D4-9F7E-92DB5F97D308}" type="pres">
      <dgm:prSet presAssocID="{2147A45F-8129-4080-BE9C-CB03463ABF3B}" presName="childShape" presStyleCnt="0"/>
      <dgm:spPr/>
    </dgm:pt>
    <dgm:pt modelId="{CAF168D1-76B3-466C-8DF7-41EE635CFA8F}" type="pres">
      <dgm:prSet presAssocID="{8148A206-9AA3-4D6B-B1CF-FD91FDFBC6D8}" presName="Name13" presStyleLbl="parChTrans1D2" presStyleIdx="2" presStyleCnt="7"/>
      <dgm:spPr/>
      <dgm:t>
        <a:bodyPr/>
        <a:lstStyle/>
        <a:p>
          <a:endParaRPr lang="de-DE"/>
        </a:p>
      </dgm:t>
    </dgm:pt>
    <dgm:pt modelId="{1F0BDDD2-D7F7-439A-A444-5E7A39C6CF05}" type="pres">
      <dgm:prSet presAssocID="{BBAE2B5A-2576-457F-BDE8-4356216A12F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17F8B-2AE6-422A-8834-6A783865697B}" type="pres">
      <dgm:prSet presAssocID="{89273E9D-794B-4A74-9D75-3A86DA420619}" presName="Name13" presStyleLbl="parChTrans1D2" presStyleIdx="3" presStyleCnt="7"/>
      <dgm:spPr/>
      <dgm:t>
        <a:bodyPr/>
        <a:lstStyle/>
        <a:p>
          <a:endParaRPr lang="de-DE"/>
        </a:p>
      </dgm:t>
    </dgm:pt>
    <dgm:pt modelId="{FE992DC8-9716-4C30-8344-C5ED0379AA9F}" type="pres">
      <dgm:prSet presAssocID="{DD4AD68A-386A-42A5-A05C-1D5800E8B90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ADCA4-07AF-4785-B622-76DA8022A472}" type="pres">
      <dgm:prSet presAssocID="{2F56F8D4-8AFD-4165-B3D8-132ED6BDC61B}" presName="Name13" presStyleLbl="parChTrans1D2" presStyleIdx="4" presStyleCnt="7"/>
      <dgm:spPr/>
      <dgm:t>
        <a:bodyPr/>
        <a:lstStyle/>
        <a:p>
          <a:endParaRPr lang="de-DE"/>
        </a:p>
      </dgm:t>
    </dgm:pt>
    <dgm:pt modelId="{C7CF943D-9E6F-457E-A074-9730162B0BEB}" type="pres">
      <dgm:prSet presAssocID="{84351703-DDAC-4353-80EA-61CB29C66BF8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685834-4CAB-42D8-8838-5AFE2A524011}" type="pres">
      <dgm:prSet presAssocID="{40D1DEA0-A9BB-49DE-8054-E85D8C795B1A}" presName="root" presStyleCnt="0"/>
      <dgm:spPr/>
    </dgm:pt>
    <dgm:pt modelId="{7BAEA375-B7EB-472F-8416-19D1D19A8B9D}" type="pres">
      <dgm:prSet presAssocID="{40D1DEA0-A9BB-49DE-8054-E85D8C795B1A}" presName="rootComposite" presStyleCnt="0"/>
      <dgm:spPr/>
    </dgm:pt>
    <dgm:pt modelId="{CCC8EBD1-8640-4D8B-9788-05D05910234C}" type="pres">
      <dgm:prSet presAssocID="{40D1DEA0-A9BB-49DE-8054-E85D8C795B1A}" presName="rootText" presStyleLbl="node1" presStyleIdx="2" presStyleCnt="3"/>
      <dgm:spPr/>
      <dgm:t>
        <a:bodyPr/>
        <a:lstStyle/>
        <a:p>
          <a:endParaRPr lang="de-DE"/>
        </a:p>
      </dgm:t>
    </dgm:pt>
    <dgm:pt modelId="{F84DE097-AB6B-4487-A09A-63C2CF78C425}" type="pres">
      <dgm:prSet presAssocID="{40D1DEA0-A9BB-49DE-8054-E85D8C795B1A}" presName="rootConnector" presStyleLbl="node1" presStyleIdx="2" presStyleCnt="3"/>
      <dgm:spPr/>
      <dgm:t>
        <a:bodyPr/>
        <a:lstStyle/>
        <a:p>
          <a:endParaRPr lang="de-DE"/>
        </a:p>
      </dgm:t>
    </dgm:pt>
    <dgm:pt modelId="{F8A16242-4546-4CA6-9FD5-9B6B434F2630}" type="pres">
      <dgm:prSet presAssocID="{40D1DEA0-A9BB-49DE-8054-E85D8C795B1A}" presName="childShape" presStyleCnt="0"/>
      <dgm:spPr/>
    </dgm:pt>
    <dgm:pt modelId="{4F979335-8331-4E5B-B8BD-8A2AADD09593}" type="pres">
      <dgm:prSet presAssocID="{A1C4EAE9-0251-4780-8E76-BED38B21F9C1}" presName="Name13" presStyleLbl="parChTrans1D2" presStyleIdx="5" presStyleCnt="7"/>
      <dgm:spPr/>
      <dgm:t>
        <a:bodyPr/>
        <a:lstStyle/>
        <a:p>
          <a:endParaRPr lang="de-DE"/>
        </a:p>
      </dgm:t>
    </dgm:pt>
    <dgm:pt modelId="{A53353A9-BC15-4794-9AEC-076B33CEE576}" type="pres">
      <dgm:prSet presAssocID="{4C196A19-2A73-4E00-8606-60DC5CA9D122}" presName="childText" presStyleLbl="bgAcc1" presStyleIdx="5" presStyleCnt="7" custScaleX="1268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3C4D82-A509-4F5B-9D58-A017E82B3846}" type="pres">
      <dgm:prSet presAssocID="{483DFEEF-6899-4267-A064-F29543E4ADAF}" presName="Name13" presStyleLbl="parChTrans1D2" presStyleIdx="6" presStyleCnt="7"/>
      <dgm:spPr/>
      <dgm:t>
        <a:bodyPr/>
        <a:lstStyle/>
        <a:p>
          <a:endParaRPr lang="de-DE"/>
        </a:p>
      </dgm:t>
    </dgm:pt>
    <dgm:pt modelId="{37EE886E-92C6-4214-8969-0905ACC9B159}" type="pres">
      <dgm:prSet presAssocID="{FC983570-EFEC-4E73-8595-A5882FFFF8FE}" presName="childText" presStyleLbl="bgAcc1" presStyleIdx="6" presStyleCnt="7" custScaleX="1281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9D3116-D858-4B8A-B041-202EC7DBBCDD}" srcId="{2147A45F-8129-4080-BE9C-CB03463ABF3B}" destId="{BBAE2B5A-2576-457F-BDE8-4356216A12FE}" srcOrd="0" destOrd="0" parTransId="{8148A206-9AA3-4D6B-B1CF-FD91FDFBC6D8}" sibTransId="{57173317-8CCE-4AF2-9462-F9498EB1CF2B}"/>
    <dgm:cxn modelId="{B6100EE4-5C5D-4781-8F04-E8D560742713}" type="presOf" srcId="{6AFA397E-DCBC-4ABF-8001-68462BE3727D}" destId="{EEACC920-6553-406B-8EA1-FEA4D5EA7387}" srcOrd="0" destOrd="0" presId="urn:microsoft.com/office/officeart/2005/8/layout/hierarchy3"/>
    <dgm:cxn modelId="{E0DA26CC-4688-45ED-A440-C21FD0A75CE2}" type="presOf" srcId="{4C196A19-2A73-4E00-8606-60DC5CA9D122}" destId="{A53353A9-BC15-4794-9AEC-076B33CEE576}" srcOrd="0" destOrd="0" presId="urn:microsoft.com/office/officeart/2005/8/layout/hierarchy3"/>
    <dgm:cxn modelId="{3D277FBF-ED65-4DA1-9251-5944DB363A06}" type="presOf" srcId="{483DFEEF-6899-4267-A064-F29543E4ADAF}" destId="{403C4D82-A509-4F5B-9D58-A017E82B3846}" srcOrd="0" destOrd="0" presId="urn:microsoft.com/office/officeart/2005/8/layout/hierarchy3"/>
    <dgm:cxn modelId="{A42FFD44-6FFA-4154-9B3B-C5D5E7EF5416}" type="presOf" srcId="{82DB9D73-7F9C-4E66-9B05-6252B9E63864}" destId="{AF801768-F787-42DB-8F9E-DB08CD6C284C}" srcOrd="0" destOrd="0" presId="urn:microsoft.com/office/officeart/2005/8/layout/hierarchy3"/>
    <dgm:cxn modelId="{47BEB995-7886-49C1-9B79-97E183D9EBA4}" type="presOf" srcId="{A1C4EAE9-0251-4780-8E76-BED38B21F9C1}" destId="{4F979335-8331-4E5B-B8BD-8A2AADD09593}" srcOrd="0" destOrd="0" presId="urn:microsoft.com/office/officeart/2005/8/layout/hierarchy3"/>
    <dgm:cxn modelId="{86541949-ADE8-4BD7-9433-95E7054C3440}" type="presOf" srcId="{84351703-DDAC-4353-80EA-61CB29C66BF8}" destId="{C7CF943D-9E6F-457E-A074-9730162B0BEB}" srcOrd="0" destOrd="0" presId="urn:microsoft.com/office/officeart/2005/8/layout/hierarchy3"/>
    <dgm:cxn modelId="{2FF2B237-6913-4CFE-82B1-AAA2C8B2E77B}" type="presOf" srcId="{89273E9D-794B-4A74-9D75-3A86DA420619}" destId="{67617F8B-2AE6-422A-8834-6A783865697B}" srcOrd="0" destOrd="0" presId="urn:microsoft.com/office/officeart/2005/8/layout/hierarchy3"/>
    <dgm:cxn modelId="{4AC458A9-8DE9-44F2-B094-A8338BCE9B5B}" type="presOf" srcId="{8148A206-9AA3-4D6B-B1CF-FD91FDFBC6D8}" destId="{CAF168D1-76B3-466C-8DF7-41EE635CFA8F}" srcOrd="0" destOrd="0" presId="urn:microsoft.com/office/officeart/2005/8/layout/hierarchy3"/>
    <dgm:cxn modelId="{A39C0768-2078-4589-9F20-A79F72FE4AA0}" type="presOf" srcId="{2147A45F-8129-4080-BE9C-CB03463ABF3B}" destId="{201293F7-1E46-4AF7-98F3-B080B90FF492}" srcOrd="1" destOrd="0" presId="urn:microsoft.com/office/officeart/2005/8/layout/hierarchy3"/>
    <dgm:cxn modelId="{0160CA11-55C2-4809-99A6-9C8F5152489B}" type="presOf" srcId="{4BFBEF63-0D34-4884-BAAF-34EF02B35E0E}" destId="{653F272B-C34C-456B-BDA7-7B76C1A02DD8}" srcOrd="1" destOrd="0" presId="urn:microsoft.com/office/officeart/2005/8/layout/hierarchy3"/>
    <dgm:cxn modelId="{FC213A4D-173F-4B61-A082-B907FF1EA91F}" type="presOf" srcId="{DD4AD68A-386A-42A5-A05C-1D5800E8B909}" destId="{FE992DC8-9716-4C30-8344-C5ED0379AA9F}" srcOrd="0" destOrd="0" presId="urn:microsoft.com/office/officeart/2005/8/layout/hierarchy3"/>
    <dgm:cxn modelId="{CDD12D44-0A26-4012-8B1F-C45FF026AE97}" srcId="{4BFBEF63-0D34-4884-BAAF-34EF02B35E0E}" destId="{452BD671-1173-44FD-ABB2-0B87A76D34AC}" srcOrd="1" destOrd="0" parTransId="{82DB9D73-7F9C-4E66-9B05-6252B9E63864}" sibTransId="{6470172C-23A9-4FEB-B737-010A4616E204}"/>
    <dgm:cxn modelId="{D5383BAB-E371-411D-9CB9-BB7CDF7C90DB}" type="presOf" srcId="{2147A45F-8129-4080-BE9C-CB03463ABF3B}" destId="{28BF3082-6862-4B5C-8651-26ECED329592}" srcOrd="0" destOrd="0" presId="urn:microsoft.com/office/officeart/2005/8/layout/hierarchy3"/>
    <dgm:cxn modelId="{C9C5F385-8B9D-4563-A1E6-A0C3714550C0}" srcId="{40D1DEA0-A9BB-49DE-8054-E85D8C795B1A}" destId="{4C196A19-2A73-4E00-8606-60DC5CA9D122}" srcOrd="0" destOrd="0" parTransId="{A1C4EAE9-0251-4780-8E76-BED38B21F9C1}" sibTransId="{9D3277A5-EDAB-4D9B-834F-91AE127049AD}"/>
    <dgm:cxn modelId="{4F0B710A-7709-4513-8466-32B89D2905D1}" type="presOf" srcId="{FC983570-EFEC-4E73-8595-A5882FFFF8FE}" destId="{37EE886E-92C6-4214-8969-0905ACC9B159}" srcOrd="0" destOrd="0" presId="urn:microsoft.com/office/officeart/2005/8/layout/hierarchy3"/>
    <dgm:cxn modelId="{9AFB06FD-5642-4776-A2D1-FC5C2D388E52}" srcId="{F460CA44-DF81-499D-B253-6E3087DD8861}" destId="{2147A45F-8129-4080-BE9C-CB03463ABF3B}" srcOrd="1" destOrd="0" parTransId="{68D3B58C-BC02-48BD-B2D6-6CEA6B10B422}" sibTransId="{37CC4CC7-FDDD-4439-BF70-C309F4A278ED}"/>
    <dgm:cxn modelId="{3314E6CB-2565-43EA-B90A-1F0FBAC71CD2}" type="presOf" srcId="{40D1DEA0-A9BB-49DE-8054-E85D8C795B1A}" destId="{F84DE097-AB6B-4487-A09A-63C2CF78C425}" srcOrd="1" destOrd="0" presId="urn:microsoft.com/office/officeart/2005/8/layout/hierarchy3"/>
    <dgm:cxn modelId="{CC5AB881-F3FC-4664-911E-FD3D61EC004F}" srcId="{2147A45F-8129-4080-BE9C-CB03463ABF3B}" destId="{DD4AD68A-386A-42A5-A05C-1D5800E8B909}" srcOrd="1" destOrd="0" parTransId="{89273E9D-794B-4A74-9D75-3A86DA420619}" sibTransId="{1D3012C6-6C99-4E11-9B12-2B2A48CFB7E8}"/>
    <dgm:cxn modelId="{8B7F28FE-4E5A-49D6-8E9B-8B8B92B2C245}" srcId="{40D1DEA0-A9BB-49DE-8054-E85D8C795B1A}" destId="{FC983570-EFEC-4E73-8595-A5882FFFF8FE}" srcOrd="1" destOrd="0" parTransId="{483DFEEF-6899-4267-A064-F29543E4ADAF}" sibTransId="{365C61F1-1FB8-4163-8D2A-A9AFBFB6A177}"/>
    <dgm:cxn modelId="{1717A16A-25D5-4AC0-9B91-A6AE9852F7C8}" type="presOf" srcId="{70BE44D9-B1A9-4F46-8A74-97AC1F005527}" destId="{921A5EC8-5711-4DF0-8DDD-9483E4B6F7DC}" srcOrd="0" destOrd="0" presId="urn:microsoft.com/office/officeart/2005/8/layout/hierarchy3"/>
    <dgm:cxn modelId="{26D18ED0-D2CE-4697-BCE7-6A16692493E1}" type="presOf" srcId="{F460CA44-DF81-499D-B253-6E3087DD8861}" destId="{1CEDE5BD-2530-4FE6-8389-B55C5D3C313B}" srcOrd="0" destOrd="0" presId="urn:microsoft.com/office/officeart/2005/8/layout/hierarchy3"/>
    <dgm:cxn modelId="{5045CE81-7B0A-43D9-8580-87183662F208}" type="presOf" srcId="{BBAE2B5A-2576-457F-BDE8-4356216A12FE}" destId="{1F0BDDD2-D7F7-439A-A444-5E7A39C6CF05}" srcOrd="0" destOrd="0" presId="urn:microsoft.com/office/officeart/2005/8/layout/hierarchy3"/>
    <dgm:cxn modelId="{AA76594E-3FC2-4DEA-8BF4-44664D9A1F6C}" srcId="{2147A45F-8129-4080-BE9C-CB03463ABF3B}" destId="{84351703-DDAC-4353-80EA-61CB29C66BF8}" srcOrd="2" destOrd="0" parTransId="{2F56F8D4-8AFD-4165-B3D8-132ED6BDC61B}" sibTransId="{383D1E1F-C521-49DA-9287-534DEBF292C2}"/>
    <dgm:cxn modelId="{9B96C380-9032-4CB2-92C3-46CE2BF6F1E5}" srcId="{F460CA44-DF81-499D-B253-6E3087DD8861}" destId="{40D1DEA0-A9BB-49DE-8054-E85D8C795B1A}" srcOrd="2" destOrd="0" parTransId="{344CD7D4-F9DB-409A-9312-EDB581D59602}" sibTransId="{0146ABA9-7FBB-4A33-87BD-0C951BB4D187}"/>
    <dgm:cxn modelId="{D281B866-45E7-400C-A79C-147767334C5F}" type="presOf" srcId="{4BFBEF63-0D34-4884-BAAF-34EF02B35E0E}" destId="{B7F9C7D0-1081-44CE-B499-45F55A64D4EC}" srcOrd="0" destOrd="0" presId="urn:microsoft.com/office/officeart/2005/8/layout/hierarchy3"/>
    <dgm:cxn modelId="{1368ADE4-8BF2-4A5A-AE09-08665A4950F2}" type="presOf" srcId="{452BD671-1173-44FD-ABB2-0B87A76D34AC}" destId="{F49588C5-E492-4409-8D6F-5D4A6A8F6347}" srcOrd="0" destOrd="0" presId="urn:microsoft.com/office/officeart/2005/8/layout/hierarchy3"/>
    <dgm:cxn modelId="{C6ED5E9F-E295-401E-BD8A-79ADA4313452}" srcId="{F460CA44-DF81-499D-B253-6E3087DD8861}" destId="{4BFBEF63-0D34-4884-BAAF-34EF02B35E0E}" srcOrd="0" destOrd="0" parTransId="{E5CBF40E-3714-4A5A-89AE-64EFD7ED3192}" sibTransId="{FB83EEDE-8FDE-4D60-842A-0ACE2E5F4992}"/>
    <dgm:cxn modelId="{D7904E8F-66DF-4F8C-A86B-C950EEBC29E9}" type="presOf" srcId="{40D1DEA0-A9BB-49DE-8054-E85D8C795B1A}" destId="{CCC8EBD1-8640-4D8B-9788-05D05910234C}" srcOrd="0" destOrd="0" presId="urn:microsoft.com/office/officeart/2005/8/layout/hierarchy3"/>
    <dgm:cxn modelId="{168FD11B-7B03-42BC-B4C5-ECC8596EB415}" type="presOf" srcId="{2F56F8D4-8AFD-4165-B3D8-132ED6BDC61B}" destId="{921ADCA4-07AF-4785-B622-76DA8022A472}" srcOrd="0" destOrd="0" presId="urn:microsoft.com/office/officeart/2005/8/layout/hierarchy3"/>
    <dgm:cxn modelId="{111E48E5-DA09-4B67-858A-297D2742D15E}" srcId="{4BFBEF63-0D34-4884-BAAF-34EF02B35E0E}" destId="{70BE44D9-B1A9-4F46-8A74-97AC1F005527}" srcOrd="0" destOrd="0" parTransId="{6AFA397E-DCBC-4ABF-8001-68462BE3727D}" sibTransId="{5FD903B5-FDB9-4DC0-BBDE-DC9AF2797763}"/>
    <dgm:cxn modelId="{9DBB3CF8-75EF-4877-9F76-8FC61360F963}" type="presParOf" srcId="{1CEDE5BD-2530-4FE6-8389-B55C5D3C313B}" destId="{C6E2AF7B-6D58-4F3E-B0C4-9748045115B7}" srcOrd="0" destOrd="0" presId="urn:microsoft.com/office/officeart/2005/8/layout/hierarchy3"/>
    <dgm:cxn modelId="{C42C1C96-D70D-4DF4-9A5D-C02086C0711B}" type="presParOf" srcId="{C6E2AF7B-6D58-4F3E-B0C4-9748045115B7}" destId="{59ADC6D9-24BF-4AAC-9885-0C89ABA3280C}" srcOrd="0" destOrd="0" presId="urn:microsoft.com/office/officeart/2005/8/layout/hierarchy3"/>
    <dgm:cxn modelId="{8A898E9A-2AC9-42F0-9DEB-C2BCB80F5B20}" type="presParOf" srcId="{59ADC6D9-24BF-4AAC-9885-0C89ABA3280C}" destId="{B7F9C7D0-1081-44CE-B499-45F55A64D4EC}" srcOrd="0" destOrd="0" presId="urn:microsoft.com/office/officeart/2005/8/layout/hierarchy3"/>
    <dgm:cxn modelId="{794D8CFA-42E9-4C18-ACF8-8F72C1100A52}" type="presParOf" srcId="{59ADC6D9-24BF-4AAC-9885-0C89ABA3280C}" destId="{653F272B-C34C-456B-BDA7-7B76C1A02DD8}" srcOrd="1" destOrd="0" presId="urn:microsoft.com/office/officeart/2005/8/layout/hierarchy3"/>
    <dgm:cxn modelId="{48F3F51C-251A-494D-8C38-D07D84FA8271}" type="presParOf" srcId="{C6E2AF7B-6D58-4F3E-B0C4-9748045115B7}" destId="{59A838A5-DE1E-4B95-80C8-8993C73E74F7}" srcOrd="1" destOrd="0" presId="urn:microsoft.com/office/officeart/2005/8/layout/hierarchy3"/>
    <dgm:cxn modelId="{918BC388-B4F8-4BE9-ACC2-0C4CBF6FB09D}" type="presParOf" srcId="{59A838A5-DE1E-4B95-80C8-8993C73E74F7}" destId="{EEACC920-6553-406B-8EA1-FEA4D5EA7387}" srcOrd="0" destOrd="0" presId="urn:microsoft.com/office/officeart/2005/8/layout/hierarchy3"/>
    <dgm:cxn modelId="{7D74AE6E-86E6-452A-B5C4-F2BA032926A2}" type="presParOf" srcId="{59A838A5-DE1E-4B95-80C8-8993C73E74F7}" destId="{921A5EC8-5711-4DF0-8DDD-9483E4B6F7DC}" srcOrd="1" destOrd="0" presId="urn:microsoft.com/office/officeart/2005/8/layout/hierarchy3"/>
    <dgm:cxn modelId="{C55EC7CF-92D5-4A73-AEE3-1079CFE331E0}" type="presParOf" srcId="{59A838A5-DE1E-4B95-80C8-8993C73E74F7}" destId="{AF801768-F787-42DB-8F9E-DB08CD6C284C}" srcOrd="2" destOrd="0" presId="urn:microsoft.com/office/officeart/2005/8/layout/hierarchy3"/>
    <dgm:cxn modelId="{DCFE8664-7D07-4E88-8EA9-2E23BE0299F5}" type="presParOf" srcId="{59A838A5-DE1E-4B95-80C8-8993C73E74F7}" destId="{F49588C5-E492-4409-8D6F-5D4A6A8F6347}" srcOrd="3" destOrd="0" presId="urn:microsoft.com/office/officeart/2005/8/layout/hierarchy3"/>
    <dgm:cxn modelId="{AEB9BA60-AB1D-4FA1-9530-626A68A182CD}" type="presParOf" srcId="{1CEDE5BD-2530-4FE6-8389-B55C5D3C313B}" destId="{2FF644E3-8215-440F-AD0B-711651EE4B38}" srcOrd="1" destOrd="0" presId="urn:microsoft.com/office/officeart/2005/8/layout/hierarchy3"/>
    <dgm:cxn modelId="{D424C3D5-6C01-49E3-AADF-3B7A78826A51}" type="presParOf" srcId="{2FF644E3-8215-440F-AD0B-711651EE4B38}" destId="{40C1ACA9-DD43-4745-9F40-0845DC3B458E}" srcOrd="0" destOrd="0" presId="urn:microsoft.com/office/officeart/2005/8/layout/hierarchy3"/>
    <dgm:cxn modelId="{6AA40A88-510B-40E2-9A35-A7F391FDE06D}" type="presParOf" srcId="{40C1ACA9-DD43-4745-9F40-0845DC3B458E}" destId="{28BF3082-6862-4B5C-8651-26ECED329592}" srcOrd="0" destOrd="0" presId="urn:microsoft.com/office/officeart/2005/8/layout/hierarchy3"/>
    <dgm:cxn modelId="{63AC8BCF-EFC3-4CD4-A0DB-9727170290B9}" type="presParOf" srcId="{40C1ACA9-DD43-4745-9F40-0845DC3B458E}" destId="{201293F7-1E46-4AF7-98F3-B080B90FF492}" srcOrd="1" destOrd="0" presId="urn:microsoft.com/office/officeart/2005/8/layout/hierarchy3"/>
    <dgm:cxn modelId="{356EFA8A-5D00-4451-A65E-ACEB4D0ACE7B}" type="presParOf" srcId="{2FF644E3-8215-440F-AD0B-711651EE4B38}" destId="{82ABA939-A616-41D4-9F7E-92DB5F97D308}" srcOrd="1" destOrd="0" presId="urn:microsoft.com/office/officeart/2005/8/layout/hierarchy3"/>
    <dgm:cxn modelId="{7B33A3CC-7888-4ED8-8821-C9CC08F2665A}" type="presParOf" srcId="{82ABA939-A616-41D4-9F7E-92DB5F97D308}" destId="{CAF168D1-76B3-466C-8DF7-41EE635CFA8F}" srcOrd="0" destOrd="0" presId="urn:microsoft.com/office/officeart/2005/8/layout/hierarchy3"/>
    <dgm:cxn modelId="{4618438C-9784-491E-8B53-A86A62727216}" type="presParOf" srcId="{82ABA939-A616-41D4-9F7E-92DB5F97D308}" destId="{1F0BDDD2-D7F7-439A-A444-5E7A39C6CF05}" srcOrd="1" destOrd="0" presId="urn:microsoft.com/office/officeart/2005/8/layout/hierarchy3"/>
    <dgm:cxn modelId="{9606F0B1-5801-43BA-ABE3-787171D8A4E5}" type="presParOf" srcId="{82ABA939-A616-41D4-9F7E-92DB5F97D308}" destId="{67617F8B-2AE6-422A-8834-6A783865697B}" srcOrd="2" destOrd="0" presId="urn:microsoft.com/office/officeart/2005/8/layout/hierarchy3"/>
    <dgm:cxn modelId="{52451E13-525E-4B62-B0EC-327A80339853}" type="presParOf" srcId="{82ABA939-A616-41D4-9F7E-92DB5F97D308}" destId="{FE992DC8-9716-4C30-8344-C5ED0379AA9F}" srcOrd="3" destOrd="0" presId="urn:microsoft.com/office/officeart/2005/8/layout/hierarchy3"/>
    <dgm:cxn modelId="{C2B3EFE8-4E92-43D1-ABF6-80E776863925}" type="presParOf" srcId="{82ABA939-A616-41D4-9F7E-92DB5F97D308}" destId="{921ADCA4-07AF-4785-B622-76DA8022A472}" srcOrd="4" destOrd="0" presId="urn:microsoft.com/office/officeart/2005/8/layout/hierarchy3"/>
    <dgm:cxn modelId="{C921B05E-52FD-4016-8709-E91FF4BC365D}" type="presParOf" srcId="{82ABA939-A616-41D4-9F7E-92DB5F97D308}" destId="{C7CF943D-9E6F-457E-A074-9730162B0BEB}" srcOrd="5" destOrd="0" presId="urn:microsoft.com/office/officeart/2005/8/layout/hierarchy3"/>
    <dgm:cxn modelId="{F272D92B-0481-4E6E-9368-09A44FDABA70}" type="presParOf" srcId="{1CEDE5BD-2530-4FE6-8389-B55C5D3C313B}" destId="{BB685834-4CAB-42D8-8838-5AFE2A524011}" srcOrd="2" destOrd="0" presId="urn:microsoft.com/office/officeart/2005/8/layout/hierarchy3"/>
    <dgm:cxn modelId="{BE22552A-A9C4-43E6-BA6C-B900BAD23345}" type="presParOf" srcId="{BB685834-4CAB-42D8-8838-5AFE2A524011}" destId="{7BAEA375-B7EB-472F-8416-19D1D19A8B9D}" srcOrd="0" destOrd="0" presId="urn:microsoft.com/office/officeart/2005/8/layout/hierarchy3"/>
    <dgm:cxn modelId="{8C032F5F-5A62-42CC-98E5-C3B1FE46F7DC}" type="presParOf" srcId="{7BAEA375-B7EB-472F-8416-19D1D19A8B9D}" destId="{CCC8EBD1-8640-4D8B-9788-05D05910234C}" srcOrd="0" destOrd="0" presId="urn:microsoft.com/office/officeart/2005/8/layout/hierarchy3"/>
    <dgm:cxn modelId="{7EE332A1-65E5-4EAF-AE75-34AA9768E29E}" type="presParOf" srcId="{7BAEA375-B7EB-472F-8416-19D1D19A8B9D}" destId="{F84DE097-AB6B-4487-A09A-63C2CF78C425}" srcOrd="1" destOrd="0" presId="urn:microsoft.com/office/officeart/2005/8/layout/hierarchy3"/>
    <dgm:cxn modelId="{193A1408-13CA-4EF2-A1D5-09F97AD1E372}" type="presParOf" srcId="{BB685834-4CAB-42D8-8838-5AFE2A524011}" destId="{F8A16242-4546-4CA6-9FD5-9B6B434F2630}" srcOrd="1" destOrd="0" presId="urn:microsoft.com/office/officeart/2005/8/layout/hierarchy3"/>
    <dgm:cxn modelId="{4A24290C-D96A-47B1-B091-09FB231BAB95}" type="presParOf" srcId="{F8A16242-4546-4CA6-9FD5-9B6B434F2630}" destId="{4F979335-8331-4E5B-B8BD-8A2AADD09593}" srcOrd="0" destOrd="0" presId="urn:microsoft.com/office/officeart/2005/8/layout/hierarchy3"/>
    <dgm:cxn modelId="{146C91C3-08CF-4B10-809B-A0D8F6711EB1}" type="presParOf" srcId="{F8A16242-4546-4CA6-9FD5-9B6B434F2630}" destId="{A53353A9-BC15-4794-9AEC-076B33CEE576}" srcOrd="1" destOrd="0" presId="urn:microsoft.com/office/officeart/2005/8/layout/hierarchy3"/>
    <dgm:cxn modelId="{8BD6BD05-F955-4FB5-9D1B-01AA2F6C91E2}" type="presParOf" srcId="{F8A16242-4546-4CA6-9FD5-9B6B434F2630}" destId="{403C4D82-A509-4F5B-9D58-A017E82B3846}" srcOrd="2" destOrd="0" presId="urn:microsoft.com/office/officeart/2005/8/layout/hierarchy3"/>
    <dgm:cxn modelId="{5F2AB0BF-F44D-4DEA-A841-25580F7C2703}" type="presParOf" srcId="{F8A16242-4546-4CA6-9FD5-9B6B434F2630}" destId="{37EE886E-92C6-4214-8969-0905ACC9B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ScaleY="46017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8184" y="0"/>
          <a:ext cx="8038534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Deep</a:t>
          </a:r>
          <a:r>
            <a:rPr lang="de-DE" sz="3000" b="1" kern="1200" dirty="0" smtClean="0"/>
            <a:t> Learning</a:t>
          </a:r>
          <a:endParaRPr lang="de-DE" sz="3000" b="1" kern="1200" dirty="0"/>
        </a:p>
      </dsp:txBody>
      <dsp:txXfrm>
        <a:off x="32772" y="24588"/>
        <a:ext cx="7989358" cy="790320"/>
      </dsp:txXfrm>
    </dsp:sp>
    <dsp:sp modelId="{4058FC45-543D-462B-81D5-B861AD755FDD}">
      <dsp:nvSpPr>
        <dsp:cNvPr id="0" name=""/>
        <dsp:cNvSpPr/>
      </dsp:nvSpPr>
      <dsp:spPr>
        <a:xfrm>
          <a:off x="706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Robust in</a:t>
          </a:r>
          <a:br>
            <a:rPr lang="de-DE" sz="2300" kern="1200" dirty="0" smtClean="0"/>
          </a:br>
          <a:r>
            <a:rPr lang="de-DE" sz="2300" kern="1200" dirty="0" err="1" smtClean="0"/>
            <a:t>supervised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settings</a:t>
          </a:r>
          <a:endParaRPr lang="de-DE" sz="2300" kern="1200" dirty="0"/>
        </a:p>
      </dsp:txBody>
      <dsp:txXfrm>
        <a:off x="31652" y="1065670"/>
        <a:ext cx="3805233" cy="790320"/>
      </dsp:txXfrm>
    </dsp:sp>
    <dsp:sp modelId="{FAEFBCA4-2B1A-4FEE-82C5-66141BA25716}">
      <dsp:nvSpPr>
        <dsp:cNvPr id="0" name=""/>
        <dsp:cNvSpPr/>
      </dsp:nvSpPr>
      <dsp:spPr>
        <a:xfrm>
          <a:off x="418524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Outperformed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classical</a:t>
          </a:r>
          <a:r>
            <a:rPr lang="de-DE" sz="2300" kern="1200" dirty="0" smtClean="0"/>
            <a:t> ML (e.g. Vision, NLP)</a:t>
          </a:r>
          <a:endParaRPr lang="de-DE" sz="2300" kern="1200" dirty="0"/>
        </a:p>
      </dsp:txBody>
      <dsp:txXfrm>
        <a:off x="4209832" y="1065670"/>
        <a:ext cx="3805233" cy="79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2601" y="8708"/>
          <a:ext cx="8044116" cy="598738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Enablers</a:t>
          </a:r>
          <a:endParaRPr lang="de-DE" sz="3000" b="1" kern="1200" dirty="0"/>
        </a:p>
      </dsp:txBody>
      <dsp:txXfrm>
        <a:off x="20137" y="26244"/>
        <a:ext cx="8009044" cy="563666"/>
      </dsp:txXfrm>
    </dsp:sp>
    <dsp:sp modelId="{4058FC45-543D-462B-81D5-B861AD755FDD}">
      <dsp:nvSpPr>
        <dsp:cNvPr id="0" name=""/>
        <dsp:cNvSpPr/>
      </dsp:nvSpPr>
      <dsp:spPr>
        <a:xfrm>
          <a:off x="1300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Better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processing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units</a:t>
          </a:r>
          <a:r>
            <a:rPr lang="de-DE" sz="1800" kern="1200" dirty="0" smtClean="0"/>
            <a:t> (incl. GPUs)</a:t>
          </a:r>
          <a:endParaRPr lang="de-DE" sz="1800" kern="1200" dirty="0"/>
        </a:p>
      </dsp:txBody>
      <dsp:txXfrm>
        <a:off x="31537" y="877602"/>
        <a:ext cx="1831369" cy="971904"/>
      </dsp:txXfrm>
    </dsp:sp>
    <dsp:sp modelId="{FAEFBCA4-2B1A-4FEE-82C5-66141BA25716}">
      <dsp:nvSpPr>
        <dsp:cNvPr id="0" name=""/>
        <dsp:cNvSpPr/>
      </dsp:nvSpPr>
      <dsp:spPr>
        <a:xfrm>
          <a:off x="2052058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Lower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hardware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costs</a:t>
          </a:r>
          <a:endParaRPr lang="de-DE" sz="1800" kern="1200" dirty="0"/>
        </a:p>
      </dsp:txBody>
      <dsp:txXfrm>
        <a:off x="2082295" y="877602"/>
        <a:ext cx="1831369" cy="971904"/>
      </dsp:txXfrm>
    </dsp:sp>
    <dsp:sp modelId="{4919EBC5-CD42-463D-AA99-036B8D0CC18E}">
      <dsp:nvSpPr>
        <dsp:cNvPr id="0" name=""/>
        <dsp:cNvSpPr/>
      </dsp:nvSpPr>
      <dsp:spPr>
        <a:xfrm>
          <a:off x="4102816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Advances</a:t>
          </a:r>
          <a:r>
            <a:rPr lang="de-DE" sz="1800" kern="1200" dirty="0" smtClean="0"/>
            <a:t> in ML </a:t>
          </a:r>
          <a:r>
            <a:rPr lang="de-DE" sz="1800" kern="1200" dirty="0" err="1" smtClean="0"/>
            <a:t>research</a:t>
          </a:r>
          <a:r>
            <a:rPr lang="de-DE" sz="1800" kern="1200" dirty="0" smtClean="0"/>
            <a:t> </a:t>
          </a:r>
          <a:endParaRPr lang="de-DE" sz="1800" kern="1200" dirty="0"/>
        </a:p>
      </dsp:txBody>
      <dsp:txXfrm>
        <a:off x="4133053" y="877602"/>
        <a:ext cx="1831369" cy="971904"/>
      </dsp:txXfrm>
    </dsp:sp>
    <dsp:sp modelId="{7D2FCA9E-645F-43FC-BB23-04761E3B5D85}">
      <dsp:nvSpPr>
        <dsp:cNvPr id="0" name=""/>
        <dsp:cNvSpPr/>
      </dsp:nvSpPr>
      <dsp:spPr>
        <a:xfrm>
          <a:off x="6153574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Availability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of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datasets</a:t>
          </a:r>
          <a:endParaRPr lang="de-DE" sz="1800" kern="1200" dirty="0"/>
        </a:p>
      </dsp:txBody>
      <dsp:txXfrm>
        <a:off x="6183811" y="877602"/>
        <a:ext cx="183136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9C7D0-1081-44CE-B499-45F55A64D4EC}">
      <dsp:nvSpPr>
        <dsp:cNvPr id="0" name=""/>
        <dsp:cNvSpPr/>
      </dsp:nvSpPr>
      <dsp:spPr>
        <a:xfrm>
          <a:off x="293018" y="1453"/>
          <a:ext cx="2346256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Plethora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of</a:t>
          </a:r>
          <a:r>
            <a:rPr lang="de-DE" sz="1900" b="1" kern="1200" dirty="0" smtClean="0"/>
            <a:t> Models </a:t>
          </a:r>
          <a:r>
            <a:rPr lang="de-DE" sz="1900" b="1" kern="1200" dirty="0" err="1" smtClean="0"/>
            <a:t>and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Methods</a:t>
          </a:r>
          <a:endParaRPr lang="de-DE" sz="1900" b="1" kern="1200" dirty="0"/>
        </a:p>
      </dsp:txBody>
      <dsp:txXfrm>
        <a:off x="318990" y="27425"/>
        <a:ext cx="2294312" cy="834801"/>
      </dsp:txXfrm>
    </dsp:sp>
    <dsp:sp modelId="{EEACC920-6553-406B-8EA1-FEA4D5EA7387}">
      <dsp:nvSpPr>
        <dsp:cNvPr id="0" name=""/>
        <dsp:cNvSpPr/>
      </dsp:nvSpPr>
      <dsp:spPr>
        <a:xfrm>
          <a:off x="527643" y="888198"/>
          <a:ext cx="234625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234625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5EC8-5711-4DF0-8DDD-9483E4B6F7DC}">
      <dsp:nvSpPr>
        <dsp:cNvPr id="0" name=""/>
        <dsp:cNvSpPr/>
      </dsp:nvSpPr>
      <dsp:spPr>
        <a:xfrm>
          <a:off x="762269" y="1109885"/>
          <a:ext cx="176711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1135857"/>
        <a:ext cx="1715175" cy="834801"/>
      </dsp:txXfrm>
    </dsp:sp>
    <dsp:sp modelId="{AF801768-F787-42DB-8F9E-DB08CD6C284C}">
      <dsp:nvSpPr>
        <dsp:cNvPr id="0" name=""/>
        <dsp:cNvSpPr/>
      </dsp:nvSpPr>
      <dsp:spPr>
        <a:xfrm>
          <a:off x="527643" y="888198"/>
          <a:ext cx="234625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234625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588C5-E492-4409-8D6F-5D4A6A8F6347}">
      <dsp:nvSpPr>
        <dsp:cNvPr id="0" name=""/>
        <dsp:cNvSpPr/>
      </dsp:nvSpPr>
      <dsp:spPr>
        <a:xfrm>
          <a:off x="762269" y="2218316"/>
          <a:ext cx="1801965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2244288"/>
        <a:ext cx="1750021" cy="834801"/>
      </dsp:txXfrm>
    </dsp:sp>
    <dsp:sp modelId="{28BF3082-6862-4B5C-8651-26ECED329592}">
      <dsp:nvSpPr>
        <dsp:cNvPr id="0" name=""/>
        <dsp:cNvSpPr/>
      </dsp:nvSpPr>
      <dsp:spPr>
        <a:xfrm>
          <a:off x="3082647" y="1453"/>
          <a:ext cx="191317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/>
            <a:t>Problem </a:t>
          </a:r>
          <a:r>
            <a:rPr lang="de-DE" sz="1900" b="1" kern="1200" dirty="0" err="1" smtClean="0"/>
            <a:t>Formulation</a:t>
          </a:r>
          <a:endParaRPr lang="de-DE" sz="1900" b="1" kern="1200" dirty="0"/>
        </a:p>
      </dsp:txBody>
      <dsp:txXfrm>
        <a:off x="3108619" y="27425"/>
        <a:ext cx="1861226" cy="834801"/>
      </dsp:txXfrm>
    </dsp:sp>
    <dsp:sp modelId="{CAF168D1-76B3-466C-8DF7-41EE635CFA8F}">
      <dsp:nvSpPr>
        <dsp:cNvPr id="0" name=""/>
        <dsp:cNvSpPr/>
      </dsp:nvSpPr>
      <dsp:spPr>
        <a:xfrm>
          <a:off x="3273964" y="888198"/>
          <a:ext cx="191317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91317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BDDD2-D7F7-439A-A444-5E7A39C6CF05}">
      <dsp:nvSpPr>
        <dsp:cNvPr id="0" name=""/>
        <dsp:cNvSpPr/>
      </dsp:nvSpPr>
      <dsp:spPr>
        <a:xfrm>
          <a:off x="3465281" y="1109885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1135857"/>
        <a:ext cx="1366848" cy="834801"/>
      </dsp:txXfrm>
    </dsp:sp>
    <dsp:sp modelId="{67617F8B-2AE6-422A-8834-6A783865697B}">
      <dsp:nvSpPr>
        <dsp:cNvPr id="0" name=""/>
        <dsp:cNvSpPr/>
      </dsp:nvSpPr>
      <dsp:spPr>
        <a:xfrm>
          <a:off x="3273964" y="888198"/>
          <a:ext cx="191317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91317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2DC8-9716-4C30-8344-C5ED0379AA9F}">
      <dsp:nvSpPr>
        <dsp:cNvPr id="0" name=""/>
        <dsp:cNvSpPr/>
      </dsp:nvSpPr>
      <dsp:spPr>
        <a:xfrm>
          <a:off x="3465281" y="2218316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2244288"/>
        <a:ext cx="1366848" cy="834801"/>
      </dsp:txXfrm>
    </dsp:sp>
    <dsp:sp modelId="{921ADCA4-07AF-4785-B622-76DA8022A472}">
      <dsp:nvSpPr>
        <dsp:cNvPr id="0" name=""/>
        <dsp:cNvSpPr/>
      </dsp:nvSpPr>
      <dsp:spPr>
        <a:xfrm>
          <a:off x="3273964" y="888198"/>
          <a:ext cx="191317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191317" y="28819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F943D-9E6F-457E-A074-9730162B0BEB}">
      <dsp:nvSpPr>
        <dsp:cNvPr id="0" name=""/>
        <dsp:cNvSpPr/>
      </dsp:nvSpPr>
      <dsp:spPr>
        <a:xfrm>
          <a:off x="3465281" y="3326748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3352720"/>
        <a:ext cx="1366848" cy="834801"/>
      </dsp:txXfrm>
    </dsp:sp>
    <dsp:sp modelId="{CCC8EBD1-8640-4D8B-9788-05D05910234C}">
      <dsp:nvSpPr>
        <dsp:cNvPr id="0" name=""/>
        <dsp:cNvSpPr/>
      </dsp:nvSpPr>
      <dsp:spPr>
        <a:xfrm>
          <a:off x="5439190" y="1453"/>
          <a:ext cx="177349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Programming</a:t>
          </a:r>
          <a:r>
            <a:rPr lang="de-DE" sz="1900" b="1" kern="1200" dirty="0" smtClean="0"/>
            <a:t> Skills</a:t>
          </a:r>
          <a:endParaRPr lang="de-DE" sz="1900" b="1" kern="1200" dirty="0"/>
        </a:p>
      </dsp:txBody>
      <dsp:txXfrm>
        <a:off x="5465162" y="27425"/>
        <a:ext cx="1721546" cy="834801"/>
      </dsp:txXfrm>
    </dsp:sp>
    <dsp:sp modelId="{4F979335-8331-4E5B-B8BD-8A2AADD09593}">
      <dsp:nvSpPr>
        <dsp:cNvPr id="0" name=""/>
        <dsp:cNvSpPr/>
      </dsp:nvSpPr>
      <dsp:spPr>
        <a:xfrm>
          <a:off x="5616539" y="888198"/>
          <a:ext cx="177349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77349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53A9-BC15-4794-9AEC-076B33CEE576}">
      <dsp:nvSpPr>
        <dsp:cNvPr id="0" name=""/>
        <dsp:cNvSpPr/>
      </dsp:nvSpPr>
      <dsp:spPr>
        <a:xfrm>
          <a:off x="5793888" y="1109885"/>
          <a:ext cx="180014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1135857"/>
        <a:ext cx="1748205" cy="834801"/>
      </dsp:txXfrm>
    </dsp:sp>
    <dsp:sp modelId="{403C4D82-A509-4F5B-9D58-A017E82B3846}">
      <dsp:nvSpPr>
        <dsp:cNvPr id="0" name=""/>
        <dsp:cNvSpPr/>
      </dsp:nvSpPr>
      <dsp:spPr>
        <a:xfrm>
          <a:off x="5616539" y="888198"/>
          <a:ext cx="177349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77349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886E-92C6-4214-8969-0905ACC9B159}">
      <dsp:nvSpPr>
        <dsp:cNvPr id="0" name=""/>
        <dsp:cNvSpPr/>
      </dsp:nvSpPr>
      <dsp:spPr>
        <a:xfrm>
          <a:off x="5793888" y="2218316"/>
          <a:ext cx="181757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2244288"/>
        <a:ext cx="1765628" cy="83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55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45266" y="16314"/>
        <a:ext cx="5417882" cy="524360"/>
      </dsp:txXfrm>
    </dsp:sp>
    <dsp:sp modelId="{E5992A07-26E4-4819-860A-49810989A2A2}">
      <dsp:nvSpPr>
        <dsp:cNvPr id="0" name=""/>
        <dsp:cNvSpPr/>
      </dsp:nvSpPr>
      <dsp:spPr>
        <a:xfrm>
          <a:off x="2091" y="830662"/>
          <a:ext cx="107855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3681" y="862252"/>
        <a:ext cx="1015374" cy="1147217"/>
      </dsp:txXfrm>
    </dsp:sp>
    <dsp:sp modelId="{2C9F7DE9-8967-4E67-AF88-B5944B425068}">
      <dsp:nvSpPr>
        <dsp:cNvPr id="0" name=""/>
        <dsp:cNvSpPr/>
      </dsp:nvSpPr>
      <dsp:spPr>
        <a:xfrm>
          <a:off x="1156994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857283"/>
        <a:ext cx="855672" cy="1157155"/>
      </dsp:txXfrm>
    </dsp:sp>
    <dsp:sp modelId="{FC021332-E035-4C7B-BDF2-8E4FCA1A9380}">
      <dsp:nvSpPr>
        <dsp:cNvPr id="0" name=""/>
        <dsp:cNvSpPr/>
      </dsp:nvSpPr>
      <dsp:spPr>
        <a:xfrm>
          <a:off x="2142257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857283"/>
        <a:ext cx="855672" cy="1157155"/>
      </dsp:txXfrm>
    </dsp:sp>
    <dsp:sp modelId="{099B7531-33CC-4255-9EF9-0181C377F7EB}">
      <dsp:nvSpPr>
        <dsp:cNvPr id="0" name=""/>
        <dsp:cNvSpPr/>
      </dsp:nvSpPr>
      <dsp:spPr>
        <a:xfrm>
          <a:off x="3127520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857283"/>
        <a:ext cx="855672" cy="1157155"/>
      </dsp:txXfrm>
    </dsp:sp>
    <dsp:sp modelId="{8A6199F2-F1DB-4146-970C-9EBFF04B7FED}">
      <dsp:nvSpPr>
        <dsp:cNvPr id="0" name=""/>
        <dsp:cNvSpPr/>
      </dsp:nvSpPr>
      <dsp:spPr>
        <a:xfrm>
          <a:off x="4112783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857283"/>
        <a:ext cx="855672" cy="1157155"/>
      </dsp:txXfrm>
    </dsp:sp>
    <dsp:sp modelId="{8498E32E-2AD0-4451-86A6-4DC2D6F7D6A0}">
      <dsp:nvSpPr>
        <dsp:cNvPr id="0" name=""/>
        <dsp:cNvSpPr/>
      </dsp:nvSpPr>
      <dsp:spPr>
        <a:xfrm>
          <a:off x="5098046" y="830662"/>
          <a:ext cx="1022019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980" y="860596"/>
        <a:ext cx="962151" cy="1150529"/>
      </dsp:txXfrm>
    </dsp:sp>
    <dsp:sp modelId="{D818B6D9-FAA2-496D-B78C-22D2B03C2AFB}">
      <dsp:nvSpPr>
        <dsp:cNvPr id="0" name=""/>
        <dsp:cNvSpPr/>
      </dsp:nvSpPr>
      <dsp:spPr>
        <a:xfrm>
          <a:off x="6196415" y="830662"/>
          <a:ext cx="1034580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6717" y="860964"/>
        <a:ext cx="973976" cy="1149793"/>
      </dsp:txXfrm>
    </dsp:sp>
    <dsp:sp modelId="{3B3A6269-3535-42DF-BA97-F99FE5A6A445}">
      <dsp:nvSpPr>
        <dsp:cNvPr id="0" name=""/>
        <dsp:cNvSpPr/>
      </dsp:nvSpPr>
      <dsp:spPr>
        <a:xfrm>
          <a:off x="7307345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857283"/>
        <a:ext cx="855672" cy="1157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5798" y="26846"/>
        <a:ext cx="5396818" cy="862887"/>
      </dsp:txXfrm>
    </dsp:sp>
    <dsp:sp modelId="{E5992A07-26E4-4819-860A-49810989A2A2}">
      <dsp:nvSpPr>
        <dsp:cNvPr id="0" name=""/>
        <dsp:cNvSpPr/>
      </dsp:nvSpPr>
      <dsp:spPr>
        <a:xfrm>
          <a:off x="2091" y="1123564"/>
          <a:ext cx="107855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8937" y="1150410"/>
        <a:ext cx="1024862" cy="862887"/>
      </dsp:txXfrm>
    </dsp:sp>
    <dsp:sp modelId="{2C9F7DE9-8967-4E67-AF88-B5944B425068}">
      <dsp:nvSpPr>
        <dsp:cNvPr id="0" name=""/>
        <dsp:cNvSpPr/>
      </dsp:nvSpPr>
      <dsp:spPr>
        <a:xfrm>
          <a:off x="1156994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0185"/>
        <a:ext cx="855672" cy="863337"/>
      </dsp:txXfrm>
    </dsp:sp>
    <dsp:sp modelId="{FC021332-E035-4C7B-BDF2-8E4FCA1A9380}">
      <dsp:nvSpPr>
        <dsp:cNvPr id="0" name=""/>
        <dsp:cNvSpPr/>
      </dsp:nvSpPr>
      <dsp:spPr>
        <a:xfrm>
          <a:off x="2142257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0185"/>
        <a:ext cx="855672" cy="863337"/>
      </dsp:txXfrm>
    </dsp:sp>
    <dsp:sp modelId="{099B7531-33CC-4255-9EF9-0181C377F7EB}">
      <dsp:nvSpPr>
        <dsp:cNvPr id="0" name=""/>
        <dsp:cNvSpPr/>
      </dsp:nvSpPr>
      <dsp:spPr>
        <a:xfrm>
          <a:off x="3127520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0185"/>
        <a:ext cx="855672" cy="863337"/>
      </dsp:txXfrm>
    </dsp:sp>
    <dsp:sp modelId="{8A6199F2-F1DB-4146-970C-9EBFF04B7FED}">
      <dsp:nvSpPr>
        <dsp:cNvPr id="0" name=""/>
        <dsp:cNvSpPr/>
      </dsp:nvSpPr>
      <dsp:spPr>
        <a:xfrm>
          <a:off x="4112783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0185"/>
        <a:ext cx="855672" cy="863337"/>
      </dsp:txXfrm>
    </dsp:sp>
    <dsp:sp modelId="{8498E32E-2AD0-4451-86A6-4DC2D6F7D6A0}">
      <dsp:nvSpPr>
        <dsp:cNvPr id="0" name=""/>
        <dsp:cNvSpPr/>
      </dsp:nvSpPr>
      <dsp:spPr>
        <a:xfrm>
          <a:off x="5098046" y="1123564"/>
          <a:ext cx="1022019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4892" y="1150410"/>
        <a:ext cx="968327" cy="862887"/>
      </dsp:txXfrm>
    </dsp:sp>
    <dsp:sp modelId="{D818B6D9-FAA2-496D-B78C-22D2B03C2AFB}">
      <dsp:nvSpPr>
        <dsp:cNvPr id="0" name=""/>
        <dsp:cNvSpPr/>
      </dsp:nvSpPr>
      <dsp:spPr>
        <a:xfrm>
          <a:off x="6196415" y="1123564"/>
          <a:ext cx="1034580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261" y="1150410"/>
        <a:ext cx="980888" cy="862887"/>
      </dsp:txXfrm>
    </dsp:sp>
    <dsp:sp modelId="{3B3A6269-3535-42DF-BA97-F99FE5A6A445}">
      <dsp:nvSpPr>
        <dsp:cNvPr id="0" name=""/>
        <dsp:cNvSpPr/>
      </dsp:nvSpPr>
      <dsp:spPr>
        <a:xfrm>
          <a:off x="7307345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0185"/>
        <a:ext cx="855672" cy="863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2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6005" y="27053"/>
        <a:ext cx="5396404" cy="869555"/>
      </dsp:txXfrm>
    </dsp:sp>
    <dsp:sp modelId="{E5992A07-26E4-4819-860A-49810989A2A2}">
      <dsp:nvSpPr>
        <dsp:cNvPr id="0" name=""/>
        <dsp:cNvSpPr/>
      </dsp:nvSpPr>
      <dsp:spPr>
        <a:xfrm>
          <a:off x="2091" y="1131446"/>
          <a:ext cx="107855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9144" y="1158499"/>
        <a:ext cx="1024448" cy="869555"/>
      </dsp:txXfrm>
    </dsp:sp>
    <dsp:sp modelId="{2C9F7DE9-8967-4E67-AF88-B5944B425068}">
      <dsp:nvSpPr>
        <dsp:cNvPr id="0" name=""/>
        <dsp:cNvSpPr/>
      </dsp:nvSpPr>
      <dsp:spPr>
        <a:xfrm>
          <a:off x="1156994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8067"/>
        <a:ext cx="855672" cy="870419"/>
      </dsp:txXfrm>
    </dsp:sp>
    <dsp:sp modelId="{FC021332-E035-4C7B-BDF2-8E4FCA1A9380}">
      <dsp:nvSpPr>
        <dsp:cNvPr id="0" name=""/>
        <dsp:cNvSpPr/>
      </dsp:nvSpPr>
      <dsp:spPr>
        <a:xfrm>
          <a:off x="2142257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8067"/>
        <a:ext cx="855672" cy="870419"/>
      </dsp:txXfrm>
    </dsp:sp>
    <dsp:sp modelId="{099B7531-33CC-4255-9EF9-0181C377F7EB}">
      <dsp:nvSpPr>
        <dsp:cNvPr id="0" name=""/>
        <dsp:cNvSpPr/>
      </dsp:nvSpPr>
      <dsp:spPr>
        <a:xfrm>
          <a:off x="3127520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8067"/>
        <a:ext cx="855672" cy="870419"/>
      </dsp:txXfrm>
    </dsp:sp>
    <dsp:sp modelId="{8A6199F2-F1DB-4146-970C-9EBFF04B7FED}">
      <dsp:nvSpPr>
        <dsp:cNvPr id="0" name=""/>
        <dsp:cNvSpPr/>
      </dsp:nvSpPr>
      <dsp:spPr>
        <a:xfrm>
          <a:off x="4112783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8067"/>
        <a:ext cx="855672" cy="870419"/>
      </dsp:txXfrm>
    </dsp:sp>
    <dsp:sp modelId="{8498E32E-2AD0-4451-86A6-4DC2D6F7D6A0}">
      <dsp:nvSpPr>
        <dsp:cNvPr id="0" name=""/>
        <dsp:cNvSpPr/>
      </dsp:nvSpPr>
      <dsp:spPr>
        <a:xfrm>
          <a:off x="5098046" y="1131446"/>
          <a:ext cx="1022019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5099" y="1158499"/>
        <a:ext cx="967913" cy="869555"/>
      </dsp:txXfrm>
    </dsp:sp>
    <dsp:sp modelId="{D818B6D9-FAA2-496D-B78C-22D2B03C2AFB}">
      <dsp:nvSpPr>
        <dsp:cNvPr id="0" name=""/>
        <dsp:cNvSpPr/>
      </dsp:nvSpPr>
      <dsp:spPr>
        <a:xfrm>
          <a:off x="6196415" y="1131446"/>
          <a:ext cx="1034580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468" y="1158499"/>
        <a:ext cx="980474" cy="869555"/>
      </dsp:txXfrm>
    </dsp:sp>
    <dsp:sp modelId="{3B3A6269-3535-42DF-BA97-F99FE5A6A445}">
      <dsp:nvSpPr>
        <dsp:cNvPr id="0" name=""/>
        <dsp:cNvSpPr/>
      </dsp:nvSpPr>
      <dsp:spPr>
        <a:xfrm>
          <a:off x="7307345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8067"/>
        <a:ext cx="855672" cy="87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slide asking for feedback at the end of the slide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7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9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5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4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4"/>
            <a:ext cx="8676084" cy="275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Mathias Wilhelm (TUM) | Wilhelm Group |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Spectrometry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11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6673" y="6449397"/>
            <a:ext cx="8606415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4322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api_docs/python/tf/keras/loss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588"/>
            <a:ext cx="8508999" cy="921552"/>
          </a:xfrm>
        </p:spPr>
        <p:txBody>
          <a:bodyPr/>
          <a:lstStyle/>
          <a:p>
            <a:r>
              <a:rPr lang="en-US" sz="2000" dirty="0" smtClean="0"/>
              <a:t>A Deep Learning Framework for Proteomics ???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66553"/>
            <a:ext cx="8508999" cy="1274125"/>
          </a:xfrm>
        </p:spPr>
        <p:txBody>
          <a:bodyPr/>
          <a:lstStyle/>
          <a:p>
            <a:r>
              <a:rPr lang="en-US" sz="1500" b="1" dirty="0" smtClean="0"/>
              <a:t>Prof. Dr. Mathias Wilhelm</a:t>
            </a:r>
            <a:endParaRPr lang="en-US" sz="1500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September 2021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97169" y="276011"/>
            <a:ext cx="662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Summer School Details here ???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20530"/>
              </p:ext>
            </p:extLst>
          </p:nvPr>
        </p:nvGraphicFramePr>
        <p:xfrm>
          <a:off x="530236" y="2522483"/>
          <a:ext cx="8218351" cy="205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41633" y="5831043"/>
            <a:ext cx="5653681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Modules for generating reports and plots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</p:cNvCxnSpPr>
          <p:nvPr/>
        </p:nvCxnSpPr>
        <p:spPr>
          <a:xfrm flipV="1">
            <a:off x="5795314" y="4595775"/>
            <a:ext cx="1516387" cy="1419934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9358" y="5077112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complete pipelines to run a task (e.g. Retention Time prediction)</a:t>
            </a:r>
            <a:endParaRPr lang="en-US" b="1" dirty="0"/>
          </a:p>
        </p:txBody>
      </p:sp>
      <p:cxnSp>
        <p:nvCxnSpPr>
          <p:cNvPr id="28" name="Gewinkelter Verbinder 27"/>
          <p:cNvCxnSpPr>
            <a:stCxn id="16" idx="3"/>
          </p:cNvCxnSpPr>
          <p:nvPr/>
        </p:nvCxnSpPr>
        <p:spPr>
          <a:xfrm flipV="1">
            <a:off x="4481870" y="4670260"/>
            <a:ext cx="1610012" cy="730018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865595" y="6129272"/>
            <a:ext cx="2029038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Helper modules</a:t>
            </a:r>
            <a:endParaRPr lang="en-US" b="1" dirty="0"/>
          </a:p>
        </p:txBody>
      </p:sp>
      <p:cxnSp>
        <p:nvCxnSpPr>
          <p:cNvPr id="37" name="Gewinkelter Verbinder 36"/>
          <p:cNvCxnSpPr>
            <a:stCxn id="33" idx="0"/>
          </p:cNvCxnSpPr>
          <p:nvPr/>
        </p:nvCxnSpPr>
        <p:spPr>
          <a:xfrm rot="5400000" flipH="1" flipV="1">
            <a:off x="7320980" y="5183580"/>
            <a:ext cx="1504826" cy="38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Regression task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Output: predicted </a:t>
            </a:r>
            <a:r>
              <a:rPr lang="en-US" sz="2200" dirty="0" smtClean="0"/>
              <a:t>indexed </a:t>
            </a:r>
            <a:r>
              <a:rPr lang="en-US" sz="2200" dirty="0" smtClean="0"/>
              <a:t>retention time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Gessulat</a:t>
            </a:r>
            <a:r>
              <a:rPr lang="en-US" sz="2200" dirty="0" smtClean="0"/>
              <a:t> et al. (2019), a deep learning architecture for retention time prediction 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27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Solution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Load and create </a:t>
            </a:r>
            <a:r>
              <a:rPr lang="en-US" sz="2200" i="1" dirty="0" smtClean="0"/>
              <a:t>dataset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Create </a:t>
            </a:r>
            <a:r>
              <a:rPr lang="en-US" sz="2200" i="1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Train </a:t>
            </a:r>
            <a:r>
              <a:rPr lang="en-US" sz="2200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Predict </a:t>
            </a:r>
            <a:r>
              <a:rPr lang="en-US" sz="2200" dirty="0" smtClean="0"/>
              <a:t>and </a:t>
            </a:r>
            <a:r>
              <a:rPr lang="en-US" sz="2200" i="1" dirty="0" smtClean="0"/>
              <a:t>evaluate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Report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112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335086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Load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Padding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Train-</a:t>
            </a:r>
            <a:r>
              <a:rPr lang="en-US" sz="2000" dirty="0" err="1" smtClean="0"/>
              <a:t>val</a:t>
            </a:r>
            <a:r>
              <a:rPr lang="en-US" sz="2000" dirty="0" smtClean="0"/>
              <a:t> split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tf.Dataset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14954" r="8645" b="15111"/>
          <a:stretch/>
        </p:blipFill>
        <p:spPr>
          <a:xfrm>
            <a:off x="2438979" y="2418550"/>
            <a:ext cx="6580916" cy="31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implementation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Compatible with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tf.keras</a:t>
            </a:r>
            <a:r>
              <a:rPr lang="en-US" sz="2000" dirty="0" smtClean="0"/>
              <a:t> Model API</a:t>
            </a:r>
          </a:p>
          <a:p>
            <a:pPr lvl="1" indent="0">
              <a:buNone/>
            </a:pP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22755" r="9594" b="22755"/>
          <a:stretch/>
        </p:blipFill>
        <p:spPr>
          <a:xfrm>
            <a:off x="866562" y="3260958"/>
            <a:ext cx="7414054" cy="2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optimization parameters - add loss and metrics</a:t>
            </a:r>
            <a:endParaRPr lang="en-US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model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t="14394" r="7973" b="15852"/>
          <a:stretch/>
        </p:blipFill>
        <p:spPr>
          <a:xfrm>
            <a:off x="705924" y="2915370"/>
            <a:ext cx="7735329" cy="35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on test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4816" r="8836" b="15240"/>
          <a:stretch/>
        </p:blipFill>
        <p:spPr>
          <a:xfrm>
            <a:off x="904241" y="2523666"/>
            <a:ext cx="7525265" cy="3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306666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 metrics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 scores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relevant plots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10631" r="8631" b="10810"/>
          <a:stretch/>
        </p:blipFill>
        <p:spPr>
          <a:xfrm>
            <a:off x="3237470" y="1637578"/>
            <a:ext cx="5505935" cy="42639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1" y="3769538"/>
            <a:ext cx="2763387" cy="18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33064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 go through the detailed example in the </a:t>
            </a:r>
            <a:r>
              <a:rPr lang="en-US" sz="2000" dirty="0" err="1" smtClean="0"/>
              <a:t>Juypter</a:t>
            </a:r>
            <a:r>
              <a:rPr lang="en-US" sz="2000" dirty="0" smtClean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>
                <a:hlinkClick r:id="rId3" action="ppaction://hlinkfile"/>
              </a:rPr>
              <a:t>Example_RTModel_Walkthrough</a:t>
            </a:r>
            <a:r>
              <a:rPr lang="en-US" sz="2000" dirty="0" smtClean="0"/>
              <a:t> (Link???)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Learning Rate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 smtClean="0">
                <a:sym typeface="Wingdings" panose="05000000000000000000" pitchFamily="2" charset="2"/>
              </a:rPr>
              <a:t> (Link ???)</a:t>
            </a:r>
            <a:endParaRPr lang="en-US" sz="2000" b="1" dirty="0" smtClean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Use </a:t>
            </a:r>
            <a:r>
              <a:rPr lang="en-US" sz="1800" dirty="0" err="1" smtClean="0"/>
              <a:t>train_model</a:t>
            </a:r>
            <a:r>
              <a:rPr lang="en-US" sz="1800" dirty="0" smtClean="0"/>
              <a:t> method with different learning rates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which learning rate would be the best to work with our dataset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 Loss Function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Try different loss </a:t>
            </a:r>
            <a:r>
              <a:rPr lang="en-US" sz="1800" dirty="0" smtClean="0"/>
              <a:t>functions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/>
              <a:t>which would be the best to use for our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Example: </a:t>
            </a:r>
            <a:r>
              <a:rPr lang="en-US" sz="1800" dirty="0" err="1"/>
              <a:t>mae</a:t>
            </a:r>
            <a:r>
              <a:rPr lang="en-US" sz="1800" dirty="0"/>
              <a:t>, </a:t>
            </a:r>
            <a:r>
              <a:rPr lang="en-US" sz="1800" dirty="0" err="1" smtClean="0"/>
              <a:t>mse</a:t>
            </a:r>
            <a:r>
              <a:rPr lang="en-US" sz="1800" dirty="0" smtClean="0"/>
              <a:t>, </a:t>
            </a:r>
            <a:r>
              <a:rPr lang="en-US" sz="1800" dirty="0" err="1" smtClean="0"/>
              <a:t>mape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check </a:t>
            </a:r>
            <a:r>
              <a:rPr lang="en-US" sz="1800" dirty="0" err="1" smtClean="0">
                <a:sym typeface="Wingdings" panose="05000000000000000000" pitchFamily="2" charset="2"/>
                <a:hlinkClick r:id="rId4"/>
              </a:rPr>
              <a:t>tf.keras</a:t>
            </a:r>
            <a:r>
              <a:rPr lang="en-US" sz="1800" dirty="0" smtClean="0">
                <a:sym typeface="Wingdings" panose="05000000000000000000" pitchFamily="2" charset="2"/>
                <a:hlinkClick r:id="rId4"/>
              </a:rPr>
              <a:t> documentation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9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Overview and Motivation</a:t>
            </a:r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Assumptions and Design</a:t>
            </a: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Example Use-case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Task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4888069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1612507"/>
            <a:ext cx="914400" cy="914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0" y="2781095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2" y="3868824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89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C. Model Architecture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Change </a:t>
            </a:r>
            <a:r>
              <a:rPr lang="en-US" sz="1800" dirty="0" smtClean="0"/>
              <a:t>model architecture </a:t>
            </a:r>
            <a:r>
              <a:rPr lang="en-US" sz="1800" dirty="0"/>
              <a:t>(embedding </a:t>
            </a:r>
            <a:r>
              <a:rPr lang="en-US" sz="1800" dirty="0" smtClean="0"/>
              <a:t>output dimensionality and </a:t>
            </a:r>
            <a:r>
              <a:rPr lang="en-US" sz="1800" dirty="0"/>
              <a:t>encoder layer type) 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explore </a:t>
            </a:r>
            <a:r>
              <a:rPr lang="en-US" sz="1800" dirty="0"/>
              <a:t>how this would change the model </a:t>
            </a:r>
            <a:r>
              <a:rPr lang="en-US" sz="1800" dirty="0" smtClean="0"/>
              <a:t>performance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Note: change </a:t>
            </a:r>
            <a:r>
              <a:rPr lang="en-US" sz="1800" dirty="0"/>
              <a:t>one thing at time to see </a:t>
            </a:r>
            <a:r>
              <a:rPr lang="en-US" sz="1800" dirty="0" smtClean="0"/>
              <a:t>how it will </a:t>
            </a:r>
            <a:r>
              <a:rPr lang="en-US" sz="1800" dirty="0"/>
              <a:t>affect the </a:t>
            </a:r>
            <a:r>
              <a:rPr lang="en-US" sz="1800" dirty="0" smtClean="0"/>
              <a:t>model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D. Train Test Split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 different train test splits where </a:t>
            </a:r>
            <a:r>
              <a:rPr lang="en-US" sz="1800" dirty="0" smtClean="0"/>
              <a:t>you omit </a:t>
            </a:r>
            <a:r>
              <a:rPr lang="en-US" sz="1800" dirty="0"/>
              <a:t>certain </a:t>
            </a:r>
            <a:r>
              <a:rPr lang="en-US" sz="1800" dirty="0" smtClean="0"/>
              <a:t>types </a:t>
            </a:r>
            <a:r>
              <a:rPr lang="en-US" sz="1800" dirty="0"/>
              <a:t>of data from training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see </a:t>
            </a:r>
            <a:r>
              <a:rPr lang="en-US" sz="1800" dirty="0"/>
              <a:t>how that </a:t>
            </a:r>
            <a:r>
              <a:rPr lang="en-US" sz="1800" dirty="0" smtClean="0"/>
              <a:t>affects </a:t>
            </a:r>
            <a:r>
              <a:rPr lang="en-US" sz="1800" dirty="0"/>
              <a:t>the predictions </a:t>
            </a:r>
            <a:r>
              <a:rPr lang="en-US" sz="1800" dirty="0" smtClean="0"/>
              <a:t>on the </a:t>
            </a:r>
            <a:r>
              <a:rPr lang="en-US" sz="1800" dirty="0"/>
              <a:t>test </a:t>
            </a:r>
            <a:r>
              <a:rPr lang="en-US" sz="1800" dirty="0" smtClean="0"/>
              <a:t>dataset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641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At this stage, we definitely appreciate your feedback: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the sessions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The current API and modules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What is good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What can be improved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err="1"/>
              <a:t>Abadi</a:t>
            </a:r>
            <a:r>
              <a:rPr lang="en-US" sz="1200" b="1" dirty="0"/>
              <a:t>, M.; Agarwal, A.; Barham, P.; </a:t>
            </a:r>
            <a:r>
              <a:rPr lang="en-US" sz="1200" b="1" dirty="0" err="1"/>
              <a:t>Brevdo</a:t>
            </a:r>
            <a:r>
              <a:rPr lang="en-US" sz="1200" b="1" dirty="0"/>
              <a:t>, E.; Chen, Z.; </a:t>
            </a:r>
            <a:r>
              <a:rPr lang="en-US" sz="1200" b="1" dirty="0" err="1"/>
              <a:t>Citro</a:t>
            </a:r>
            <a:r>
              <a:rPr lang="en-US" sz="1200" b="1" dirty="0"/>
              <a:t>, C.; </a:t>
            </a:r>
            <a:r>
              <a:rPr lang="en-US" sz="1200" b="1" dirty="0" err="1"/>
              <a:t>Corrado</a:t>
            </a:r>
            <a:r>
              <a:rPr lang="en-US" sz="1200" b="1" dirty="0"/>
              <a:t>, G.S.; Davis, A.; Dean, J.; Devin, M. (2016)</a:t>
            </a:r>
            <a:r>
              <a:rPr lang="en-US" sz="1200" dirty="0"/>
              <a:t>: </a:t>
            </a:r>
            <a:r>
              <a:rPr lang="en-US" sz="1200" dirty="0" err="1"/>
              <a:t>Tensorflow</a:t>
            </a:r>
            <a:r>
              <a:rPr lang="en-US" sz="1200" dirty="0"/>
              <a:t>: Large-scale machine learning on heterogeneous distributed systems. In: </a:t>
            </a:r>
            <a:r>
              <a:rPr lang="en-US" sz="1200" dirty="0" err="1"/>
              <a:t>arXiv</a:t>
            </a:r>
            <a:r>
              <a:rPr lang="en-US" sz="1200" dirty="0"/>
              <a:t> preprint arXiv:1603.04467,  (2016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Paszke</a:t>
            </a:r>
            <a:r>
              <a:rPr lang="en-US" sz="1200" b="1" dirty="0"/>
              <a:t>, A.; Gross, S.; Massa, F.; </a:t>
            </a:r>
            <a:r>
              <a:rPr lang="en-US" sz="1200" b="1" dirty="0" err="1"/>
              <a:t>Lerer</a:t>
            </a:r>
            <a:r>
              <a:rPr lang="en-US" sz="1200" b="1" dirty="0"/>
              <a:t>, A.; Bradbury, J.; </a:t>
            </a:r>
            <a:r>
              <a:rPr lang="en-US" sz="1200" b="1" dirty="0" err="1"/>
              <a:t>Chanan</a:t>
            </a:r>
            <a:r>
              <a:rPr lang="en-US" sz="1200" b="1" dirty="0"/>
              <a:t>, G.; Killeen, T.; Lin, Z.; </a:t>
            </a:r>
            <a:r>
              <a:rPr lang="en-US" sz="1200" b="1" dirty="0" err="1"/>
              <a:t>Gimelshein</a:t>
            </a:r>
            <a:r>
              <a:rPr lang="en-US" sz="1200" b="1" dirty="0"/>
              <a:t>, N.; </a:t>
            </a:r>
            <a:r>
              <a:rPr lang="en-US" sz="1200" b="1" dirty="0" err="1"/>
              <a:t>Antiga</a:t>
            </a:r>
            <a:r>
              <a:rPr lang="en-US" sz="1200" b="1" dirty="0"/>
              <a:t>, L. (2019)</a:t>
            </a:r>
            <a:r>
              <a:rPr lang="en-US" sz="1200" dirty="0"/>
              <a:t>: </a:t>
            </a:r>
            <a:r>
              <a:rPr lang="en-US" sz="1200" dirty="0" err="1"/>
              <a:t>Pytorch</a:t>
            </a:r>
            <a:r>
              <a:rPr lang="en-US" sz="1200" dirty="0"/>
              <a:t>: An imperative style, high-performance deep learning library, pp. 8026-8037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/>
              <a:t>Raghu, M.; Schmidt, E. (2020)</a:t>
            </a:r>
            <a:r>
              <a:rPr lang="en-US" sz="1200" dirty="0"/>
              <a:t>: A survey of deep learning for scientific discovery. In: </a:t>
            </a:r>
            <a:r>
              <a:rPr lang="en-US" sz="1200" dirty="0" err="1"/>
              <a:t>arXiv</a:t>
            </a:r>
            <a:r>
              <a:rPr lang="en-US" sz="1200" dirty="0"/>
              <a:t> preprint arXiv:2003.11755, (2020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Gessulat</a:t>
            </a:r>
            <a:r>
              <a:rPr lang="en-US" sz="1200" b="1" dirty="0"/>
              <a:t>, S.; Schmidt, T.; </a:t>
            </a:r>
            <a:r>
              <a:rPr lang="en-US" sz="1200" b="1" dirty="0" err="1"/>
              <a:t>Zolg</a:t>
            </a:r>
            <a:r>
              <a:rPr lang="en-US" sz="1200" b="1" dirty="0"/>
              <a:t>, D.P.; Samaras, P.; </a:t>
            </a:r>
            <a:r>
              <a:rPr lang="en-US" sz="1200" b="1" dirty="0" err="1"/>
              <a:t>Schnatbaum</a:t>
            </a:r>
            <a:r>
              <a:rPr lang="en-US" sz="1200" b="1" dirty="0"/>
              <a:t>, K.; </a:t>
            </a:r>
            <a:r>
              <a:rPr lang="en-US" sz="1200" b="1" dirty="0" err="1"/>
              <a:t>Zerweck</a:t>
            </a:r>
            <a:r>
              <a:rPr lang="en-US" sz="1200" b="1" dirty="0"/>
              <a:t>, J.; </a:t>
            </a:r>
            <a:r>
              <a:rPr lang="en-US" sz="1200" b="1" dirty="0" err="1"/>
              <a:t>Knaute</a:t>
            </a:r>
            <a:r>
              <a:rPr lang="en-US" sz="1200" b="1" dirty="0"/>
              <a:t>, T.; </a:t>
            </a:r>
            <a:r>
              <a:rPr lang="en-US" sz="1200" b="1" dirty="0" err="1"/>
              <a:t>Rechenberger</a:t>
            </a:r>
            <a:r>
              <a:rPr lang="en-US" sz="1200" b="1" dirty="0"/>
              <a:t>, J.; </a:t>
            </a:r>
            <a:r>
              <a:rPr lang="en-US" sz="1200" b="1" dirty="0" err="1"/>
              <a:t>Delanghe</a:t>
            </a:r>
            <a:r>
              <a:rPr lang="en-US" sz="1200" b="1" dirty="0"/>
              <a:t>, B.; </a:t>
            </a:r>
            <a:r>
              <a:rPr lang="en-US" sz="1200" b="1" dirty="0" err="1"/>
              <a:t>Huhmer</a:t>
            </a:r>
            <a:r>
              <a:rPr lang="en-US" sz="1200" b="1" dirty="0"/>
              <a:t>, A. (2019)</a:t>
            </a:r>
            <a:r>
              <a:rPr lang="en-US" sz="1200" dirty="0"/>
              <a:t>: </a:t>
            </a:r>
            <a:r>
              <a:rPr lang="en-US" sz="1200" dirty="0" err="1"/>
              <a:t>Prosit</a:t>
            </a:r>
            <a:r>
              <a:rPr lang="en-US" sz="1200" dirty="0"/>
              <a:t>: proteome-wide prediction of peptide tandem mass spectra by deep learning. In: Nature methods, Vol. 16 (2019) No. 6, pp. 509-518.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99340216"/>
              </p:ext>
            </p:extLst>
          </p:nvPr>
        </p:nvGraphicFramePr>
        <p:xfrm>
          <a:off x="513807" y="1848103"/>
          <a:ext cx="8046719" cy="188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77530448"/>
              </p:ext>
            </p:extLst>
          </p:nvPr>
        </p:nvGraphicFramePr>
        <p:xfrm>
          <a:off x="508000" y="4077496"/>
          <a:ext cx="8046718" cy="188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8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15196239"/>
              </p:ext>
            </p:extLst>
          </p:nvPr>
        </p:nvGraphicFramePr>
        <p:xfrm>
          <a:off x="508000" y="1715590"/>
          <a:ext cx="7904479" cy="421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471490" y="19145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Abstract</a:t>
            </a:r>
            <a:r>
              <a:rPr lang="de-DE" sz="2000" dirty="0" smtClean="0"/>
              <a:t>: </a:t>
            </a:r>
            <a:r>
              <a:rPr lang="de-DE" sz="2000" dirty="0" err="1" smtClean="0"/>
              <a:t>build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 smtClean="0"/>
              <a:t>abstracting</a:t>
            </a:r>
            <a:r>
              <a:rPr lang="de-DE" sz="2000" dirty="0" smtClean="0"/>
              <a:t> out </a:t>
            </a:r>
            <a:r>
              <a:rPr lang="de-DE" sz="2000" dirty="0" err="1"/>
              <a:t>lower</a:t>
            </a:r>
            <a:r>
              <a:rPr lang="de-DE" sz="2000" dirty="0"/>
              <a:t>-level </a:t>
            </a:r>
            <a:r>
              <a:rPr lang="de-DE" sz="2000" dirty="0" err="1"/>
              <a:t>details</a:t>
            </a:r>
            <a:r>
              <a:rPr lang="de-DE" sz="2000" dirty="0"/>
              <a:t> </a:t>
            </a:r>
            <a:r>
              <a:rPr lang="de-DE" sz="2000" dirty="0" err="1" smtClean="0"/>
              <a:t>wrapping</a:t>
            </a:r>
            <a:r>
              <a:rPr lang="de-DE" sz="2000" dirty="0" smtClean="0"/>
              <a:t> TensorFlow </a:t>
            </a:r>
            <a:r>
              <a:rPr lang="de-DE" sz="2000" dirty="0"/>
              <a:t>(Abadi et al. </a:t>
            </a:r>
            <a:r>
              <a:rPr lang="de-DE" sz="2000" dirty="0" smtClean="0"/>
              <a:t>2016)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PyTorch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Paszke</a:t>
            </a:r>
            <a:r>
              <a:rPr lang="de-DE" sz="2000" dirty="0"/>
              <a:t> et al. 2019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Domain-</a:t>
            </a:r>
            <a:r>
              <a:rPr lang="de-DE" sz="2000" b="1" dirty="0" err="1" smtClean="0"/>
              <a:t>specific</a:t>
            </a:r>
            <a:r>
              <a:rPr lang="de-DE" sz="2000" b="1" dirty="0" smtClean="0"/>
              <a:t>: </a:t>
            </a:r>
            <a:r>
              <a:rPr lang="en-US" sz="2000" dirty="0" smtClean="0"/>
              <a:t>oriented </a:t>
            </a:r>
            <a:r>
              <a:rPr lang="en-US" sz="2000" dirty="0"/>
              <a:t>toward a subset of models, tasks, or applications implied by </a:t>
            </a:r>
            <a:r>
              <a:rPr lang="en-US" sz="2000" i="1" dirty="0" smtClean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domain-specific models and pipelines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toy datasets and </a:t>
            </a:r>
            <a:r>
              <a:rPr lang="en-US" sz="2000" dirty="0" smtClean="0"/>
              <a:t>benchmarks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adoption in the domain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Faster prototyping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reproducibility of research </a:t>
            </a:r>
            <a:r>
              <a:rPr lang="en-US" sz="2000" dirty="0" smtClean="0"/>
              <a:t>results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798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Inspired by the workflow presented by </a:t>
            </a:r>
            <a:r>
              <a:rPr lang="en-US" sz="2200" dirty="0"/>
              <a:t>Raghu/Schmidt </a:t>
            </a:r>
            <a:r>
              <a:rPr lang="en-US" sz="2200" dirty="0" smtClean="0"/>
              <a:t>2020, our plan is to cover the following aspects of workflow: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67511"/>
              </p:ext>
            </p:extLst>
          </p:nvPr>
        </p:nvGraphicFramePr>
        <p:xfrm>
          <a:off x="185351" y="2808438"/>
          <a:ext cx="8641657" cy="35448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4732">
                  <a:extLst>
                    <a:ext uri="{9D8B030D-6E8A-4147-A177-3AD203B41FA5}">
                      <a16:colId xmlns:a16="http://schemas.microsoft.com/office/drawing/2014/main" val="945196141"/>
                    </a:ext>
                  </a:extLst>
                </a:gridCol>
                <a:gridCol w="2359171">
                  <a:extLst>
                    <a:ext uri="{9D8B030D-6E8A-4147-A177-3AD203B41FA5}">
                      <a16:colId xmlns:a16="http://schemas.microsoft.com/office/drawing/2014/main" val="2284948135"/>
                    </a:ext>
                  </a:extLst>
                </a:gridCol>
                <a:gridCol w="2458437">
                  <a:extLst>
                    <a:ext uri="{9D8B030D-6E8A-4147-A177-3AD203B41FA5}">
                      <a16:colId xmlns:a16="http://schemas.microsoft.com/office/drawing/2014/main" val="2089581456"/>
                    </a:ext>
                  </a:extLst>
                </a:gridCol>
                <a:gridCol w="1379317">
                  <a:extLst>
                    <a:ext uri="{9D8B030D-6E8A-4147-A177-3AD203B41FA5}">
                      <a16:colId xmlns:a16="http://schemas.microsoft.com/office/drawing/2014/main" val="2226561479"/>
                    </a:ext>
                  </a:extLst>
                </a:gridCol>
              </a:tblGrid>
              <a:tr h="2348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Validation + </a:t>
                      </a: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83306"/>
                  </a:ext>
                </a:extLst>
              </a:tr>
              <a:tr h="25759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790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Toy datasets Available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of common architectures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Training/Validation  pipelines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Evaluation metrics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58280"/>
                  </a:ext>
                </a:extLst>
              </a:tr>
              <a:tr h="10426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 comparison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883"/>
                  </a:ext>
                </a:extLst>
              </a:tr>
              <a:tr h="31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Larger datasets downloadable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Pre-trained models (for inference, fine-tuning)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4874"/>
                  </a:ext>
                </a:extLst>
              </a:tr>
              <a:tr h="20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Optimizers, schedulers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performance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50651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Preprocessing (Typing, scaling, encoding)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techniques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39089"/>
                  </a:ext>
                </a:extLst>
              </a:tr>
              <a:tr h="99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Implementation of loss functions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Report </a:t>
                      </a:r>
                      <a:r>
                        <a:rPr lang="en-US" sz="1600" dirty="0">
                          <a:effectLst/>
                        </a:rPr>
                        <a:t>generation based on tasks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55065"/>
                  </a:ext>
                </a:extLst>
              </a:tr>
              <a:tr h="320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Exploratory Data Analysis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5338"/>
                  </a:ext>
                </a:extLst>
              </a:tr>
              <a:tr h="1855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Inference pipelines for raw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2112"/>
                  </a:ext>
                </a:extLst>
              </a:tr>
              <a:tr h="419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splitting and loading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Easily configurable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5164"/>
                  </a:ext>
                </a:extLst>
              </a:tr>
              <a:tr h="209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augmentation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0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Start with a </a:t>
            </a:r>
            <a:r>
              <a:rPr lang="en-US" sz="2200" dirty="0" err="1" smtClean="0"/>
              <a:t>Keras</a:t>
            </a:r>
            <a:r>
              <a:rPr lang="en-US" sz="2200" dirty="0" smtClean="0"/>
              <a:t>-TensorFlow backend since it is the most popular for fast prototyping, later integrate </a:t>
            </a:r>
            <a:r>
              <a:rPr lang="en-US" sz="2200" dirty="0" err="1" smtClean="0"/>
              <a:t>PyTorch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Maintain compatibility with </a:t>
            </a:r>
            <a:r>
              <a:rPr lang="en-US" sz="2200" dirty="0" err="1" smtClean="0"/>
              <a:t>Keras</a:t>
            </a:r>
            <a:r>
              <a:rPr lang="en-US" sz="2200" dirty="0" smtClean="0"/>
              <a:t> APIs as much as possible due its wide adoption when breaking into deep learning: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Use of Optimizers, Schedulers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 training API (compile, fit, predict)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Package is still in very early phases of development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85879"/>
              </p:ext>
            </p:extLst>
          </p:nvPr>
        </p:nvGraphicFramePr>
        <p:xfrm>
          <a:off x="530236" y="2536711"/>
          <a:ext cx="8218351" cy="204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969541" y="5769258"/>
            <a:ext cx="4479789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constants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to be used in the framework (e.g.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Aminoacid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alphabet mapping)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1"/>
          </p:cNvCxnSpPr>
          <p:nvPr/>
        </p:nvCxnSpPr>
        <p:spPr>
          <a:xfrm rot="10800000" flipH="1">
            <a:off x="969541" y="4637250"/>
            <a:ext cx="117854" cy="1455175"/>
          </a:xfrm>
          <a:prstGeom prst="bentConnector4">
            <a:avLst>
              <a:gd name="adj1" fmla="val -193969"/>
              <a:gd name="adj2" fmla="val 61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00778" y="5086660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classes for representing dataset, wrappers around TensorFlow Dataset</a:t>
            </a:r>
            <a:endParaRPr lang="en-US" b="1" dirty="0"/>
          </a:p>
        </p:txBody>
      </p:sp>
      <p:cxnSp>
        <p:nvCxnSpPr>
          <p:cNvPr id="17" name="Gewinkelter Verbinder 16"/>
          <p:cNvCxnSpPr>
            <a:stCxn id="16" idx="1"/>
          </p:cNvCxnSpPr>
          <p:nvPr/>
        </p:nvCxnSpPr>
        <p:spPr>
          <a:xfrm rot="10800000">
            <a:off x="2150076" y="4637250"/>
            <a:ext cx="350702" cy="7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69325"/>
              </p:ext>
            </p:extLst>
          </p:nvPr>
        </p:nvGraphicFramePr>
        <p:xfrm>
          <a:off x="530236" y="2538248"/>
          <a:ext cx="8218351" cy="20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199142" y="5769259"/>
            <a:ext cx="7544264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custom layer implementation required for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models - different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implementations (currently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Retention Time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Prediction)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  <a:endCxn id="7" idx="2"/>
          </p:cNvCxnSpPr>
          <p:nvPr/>
        </p:nvCxnSpPr>
        <p:spPr>
          <a:xfrm flipH="1" flipV="1">
            <a:off x="4639411" y="4578634"/>
            <a:ext cx="4103995" cy="1513791"/>
          </a:xfrm>
          <a:prstGeom prst="bentConnector4">
            <a:avLst>
              <a:gd name="adj1" fmla="val -5570"/>
              <a:gd name="adj2" fmla="val 60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304" y="4936119"/>
            <a:ext cx="5642325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custom evaluation metrics implemented in </a:t>
            </a:r>
            <a:r>
              <a:rPr lang="en-US" b="1" dirty="0" err="1"/>
              <a:t>Keras</a:t>
            </a:r>
            <a:r>
              <a:rPr lang="en-US" b="1" dirty="0"/>
              <a:t>/TF to work as metrics for model training</a:t>
            </a:r>
          </a:p>
        </p:txBody>
      </p:sp>
      <p:cxnSp>
        <p:nvCxnSpPr>
          <p:cNvPr id="17" name="Gewinkelter Verbinder 16"/>
          <p:cNvCxnSpPr>
            <a:stCxn id="16" idx="0"/>
          </p:cNvCxnSpPr>
          <p:nvPr/>
        </p:nvCxnSpPr>
        <p:spPr>
          <a:xfrm rot="5400000" flipH="1" flipV="1">
            <a:off x="2954112" y="4714542"/>
            <a:ext cx="345932" cy="9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1255</Words>
  <Application>Microsoft Office PowerPoint</Application>
  <PresentationFormat>Bildschirmpräsentation (4:3)</PresentationFormat>
  <Paragraphs>267</Paragraphs>
  <Slides>22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7" baseType="lpstr">
      <vt:lpstr>Arial</vt:lpstr>
      <vt:lpstr>Arial monospaced for SAP</vt:lpstr>
      <vt:lpstr>Calibri</vt:lpstr>
      <vt:lpstr>Courier New</vt:lpstr>
      <vt:lpstr>Helvetica Neue</vt:lpstr>
      <vt:lpstr>Lucida Sans Unicode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 Deep Learning Framework for Proteomics ???</vt:lpstr>
      <vt:lpstr>Agenda</vt:lpstr>
      <vt:lpstr> Overview and Motivation</vt:lpstr>
      <vt:lpstr> Overview and Motivation</vt:lpstr>
      <vt:lpstr> Overview and Motivation</vt:lpstr>
      <vt:lpstr> Assumptions and Design</vt:lpstr>
      <vt:lpstr> Assumptions and Design</vt:lpstr>
      <vt:lpstr> Assumptions and Design</vt:lpstr>
      <vt:lpstr> Assumptions and Design</vt:lpstr>
      <vt:lpstr> Assumptions and Design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Task</vt:lpstr>
      <vt:lpstr> Task</vt:lpstr>
      <vt:lpstr>Feedback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Shouman</dc:creator>
  <cp:lastModifiedBy>Omar Shouman</cp:lastModifiedBy>
  <cp:revision>98</cp:revision>
  <cp:lastPrinted>2015-07-30T14:04:45Z</cp:lastPrinted>
  <dcterms:created xsi:type="dcterms:W3CDTF">2021-09-05T10:12:37Z</dcterms:created>
  <dcterms:modified xsi:type="dcterms:W3CDTF">2021-09-15T09:20:10Z</dcterms:modified>
</cp:coreProperties>
</file>