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737" r:id="rId2"/>
    <p:sldId id="708" r:id="rId3"/>
    <p:sldId id="738" r:id="rId4"/>
    <p:sldId id="739" r:id="rId5"/>
    <p:sldId id="736" r:id="rId6"/>
    <p:sldId id="740" r:id="rId7"/>
    <p:sldId id="741" r:id="rId8"/>
    <p:sldId id="742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18.10.2019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18.10.2019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9F15B-1C45-4E5D-BF88-392BF2BA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eigener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24AB1-2A72-4B35-9330-4F9CD065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5688632" cy="5328592"/>
          </a:xfrm>
        </p:spPr>
        <p:txBody>
          <a:bodyPr/>
          <a:lstStyle/>
          <a:p>
            <a:r>
              <a:rPr lang="de-DE" sz="2400" dirty="0"/>
              <a:t>Auslagerung von Sensorcode in eigene Klassen</a:t>
            </a:r>
          </a:p>
          <a:p>
            <a:pPr lvl="1"/>
            <a:r>
              <a:rPr lang="de-DE" sz="2400" dirty="0"/>
              <a:t>Strukturierung</a:t>
            </a:r>
          </a:p>
          <a:p>
            <a:pPr lvl="1"/>
            <a:r>
              <a:rPr lang="de-DE" sz="2400" dirty="0"/>
              <a:t>Wiederverwendung</a:t>
            </a:r>
          </a:p>
          <a:p>
            <a:pPr lvl="1"/>
            <a:r>
              <a:rPr lang="de-DE" sz="2400" dirty="0"/>
              <a:t>Testbarkeit</a:t>
            </a:r>
          </a:p>
          <a:p>
            <a:pPr lvl="1"/>
            <a:r>
              <a:rPr lang="de-DE" sz="2400" dirty="0"/>
              <a:t>…</a:t>
            </a:r>
          </a:p>
          <a:p>
            <a:r>
              <a:rPr lang="de-DE" sz="2700" dirty="0"/>
              <a:t>In C++: </a:t>
            </a:r>
            <a:r>
              <a:rPr lang="de-DE" sz="2700" dirty="0" err="1"/>
              <a:t>cpp</a:t>
            </a:r>
            <a:r>
              <a:rPr lang="de-DE" sz="2700" dirty="0"/>
              <a:t> + Headerdatei</a:t>
            </a:r>
          </a:p>
          <a:p>
            <a:endParaRPr lang="de-DE" sz="2700" dirty="0"/>
          </a:p>
          <a:p>
            <a:r>
              <a:rPr lang="de-DE" sz="2700" dirty="0"/>
              <a:t>HEUTE: Klasse liegt im Anwendungsverzeichnis</a:t>
            </a:r>
          </a:p>
          <a:p>
            <a:pPr lvl="1"/>
            <a:endParaRPr lang="de-DE" sz="2400" dirty="0"/>
          </a:p>
          <a:p>
            <a:pPr lvl="1"/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7E0114-1B46-4B20-B107-8D487344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500651"/>
            <a:ext cx="3073084" cy="30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EBAB-F562-4BC3-8E93-A5FA59BB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Temperatur und Luftfeuchte messen mit DHT22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942768-C8C9-4161-816A-6143D81F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de-DE" sz="2400" dirty="0"/>
              <a:t>Klasse </a:t>
            </a:r>
            <a:r>
              <a:rPr lang="de-DE" sz="2400" dirty="0" err="1"/>
              <a:t>instanzieren</a:t>
            </a:r>
            <a:r>
              <a:rPr lang="de-DE" sz="2400" dirty="0"/>
              <a:t> </a:t>
            </a:r>
          </a:p>
          <a:p>
            <a:r>
              <a:rPr lang="de-DE" sz="2400" dirty="0"/>
              <a:t>Werte in Schleife ausgeben</a:t>
            </a:r>
          </a:p>
          <a:p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30B161C-12EF-4B52-BEF7-12AC7302534D}"/>
              </a:ext>
            </a:extLst>
          </p:cNvPr>
          <p:cNvSpPr txBox="1"/>
          <p:nvPr/>
        </p:nvSpPr>
        <p:spPr>
          <a:xfrm rot="20109396">
            <a:off x="225894" y="543756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A13E0C-FE6C-4997-9785-59BB8C94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394063"/>
            <a:ext cx="33308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736EC-3BD9-4104-A255-8E7B99F5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 einbinden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54061-C57D-43F5-9CB5-F85FE95A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EA7D20-098E-4058-93EE-326204C4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7200800" cy="480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7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0FFE0-0376-4B87-AF68-82184F1C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 verwenden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64F34-7A39-47B4-8935-9BCDA36E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de-DE" sz="2000" dirty="0"/>
              <a:t>Instanz erzeugen</a:t>
            </a:r>
          </a:p>
          <a:p>
            <a:r>
              <a:rPr lang="de-DE" sz="2000" dirty="0"/>
              <a:t>Initialisieren</a:t>
            </a:r>
          </a:p>
          <a:p>
            <a:r>
              <a:rPr lang="de-DE" sz="2000" dirty="0"/>
              <a:t>Abfragen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60EC5C-498D-48BA-900D-1EE2F495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7862935" cy="39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9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6DD08-3B1A-4F50-88EB-7BFA7DD8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29084-60BF-4587-95DE-DCDCF033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5266928" cy="4525963"/>
          </a:xfrm>
        </p:spPr>
        <p:txBody>
          <a:bodyPr/>
          <a:lstStyle/>
          <a:p>
            <a:r>
              <a:rPr lang="de-DE" dirty="0"/>
              <a:t>Dauert, bis gültige Werte kommen</a:t>
            </a:r>
          </a:p>
          <a:p>
            <a:r>
              <a:rPr lang="de-DE" dirty="0" err="1"/>
              <a:t>Esp-Idf</a:t>
            </a:r>
            <a:r>
              <a:rPr lang="de-DE" dirty="0"/>
              <a:t> </a:t>
            </a:r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2CF120-E954-44FA-AD0C-9FCB340A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09" y="2492896"/>
            <a:ext cx="342947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F08D7-07D8-486E-80AD-F1487865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Esp-Idf</a:t>
            </a:r>
            <a:r>
              <a:rPr lang="de-DE" dirty="0"/>
              <a:t> </a:t>
            </a:r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AAEC6-25DC-4AA9-9D28-EFFC62F8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514443-C36D-456E-AD4F-5C03D8DC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2736"/>
            <a:ext cx="7056786" cy="52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5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068EC-2B85-4EA8-ACC5-BE07F2DA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Filebasierte Konfiguration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4023B-9340-48AC-ADDB-9ED21790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810B2D-972B-448A-BB48-28187B7A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748511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7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221E4-0300-4510-B4D7-58027454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Nur mehr Errors loggen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4E45F-BE7D-4128-B5AA-A392C605D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F93FB5-96F5-4451-ACEA-40C2D37379F4}"/>
              </a:ext>
            </a:extLst>
          </p:cNvPr>
          <p:cNvSpPr txBox="1"/>
          <p:nvPr/>
        </p:nvSpPr>
        <p:spPr>
          <a:xfrm rot="20109396">
            <a:off x="225894" y="543756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0C7B9E-04D0-48F7-AD67-78B0CDF4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64" y="1196752"/>
            <a:ext cx="7862272" cy="10801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E40C571-3986-407A-AC3C-EDB91892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35" y="2696115"/>
            <a:ext cx="6961082" cy="23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248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Bildschirmpräsentation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2_Larissa</vt:lpstr>
      <vt:lpstr>Verwendung eigener Bibliotheken</vt:lpstr>
      <vt:lpstr>Temperatur und Luftfeuchte messen mit DHT22 </vt:lpstr>
      <vt:lpstr>Bibliothek einbinden</vt:lpstr>
      <vt:lpstr>Bibliothek verwenden</vt:lpstr>
      <vt:lpstr>Ergebnis</vt:lpstr>
      <vt:lpstr>Esp-Idf Logging</vt:lpstr>
      <vt:lpstr>Filebasierte Konfiguration</vt:lpstr>
      <vt:lpstr>Nur mehr Errors loggen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595</cp:revision>
  <dcterms:created xsi:type="dcterms:W3CDTF">2011-08-18T07:37:01Z</dcterms:created>
  <dcterms:modified xsi:type="dcterms:W3CDTF">2019-10-18T08:28:05Z</dcterms:modified>
</cp:coreProperties>
</file>