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0"/>
  </p:notesMasterIdLst>
  <p:handoutMasterIdLst>
    <p:handoutMasterId r:id="rId31"/>
  </p:handoutMasterIdLst>
  <p:sldIdLst>
    <p:sldId id="883" r:id="rId2"/>
    <p:sldId id="898" r:id="rId3"/>
    <p:sldId id="884" r:id="rId4"/>
    <p:sldId id="885" r:id="rId5"/>
    <p:sldId id="886" r:id="rId6"/>
    <p:sldId id="887" r:id="rId7"/>
    <p:sldId id="888" r:id="rId8"/>
    <p:sldId id="889" r:id="rId9"/>
    <p:sldId id="890" r:id="rId10"/>
    <p:sldId id="840" r:id="rId11"/>
    <p:sldId id="841" r:id="rId12"/>
    <p:sldId id="842" r:id="rId13"/>
    <p:sldId id="891" r:id="rId14"/>
    <p:sldId id="845" r:id="rId15"/>
    <p:sldId id="843" r:id="rId16"/>
    <p:sldId id="892" r:id="rId17"/>
    <p:sldId id="893" r:id="rId18"/>
    <p:sldId id="894" r:id="rId19"/>
    <p:sldId id="895" r:id="rId20"/>
    <p:sldId id="896" r:id="rId21"/>
    <p:sldId id="897" r:id="rId22"/>
    <p:sldId id="899" r:id="rId23"/>
    <p:sldId id="900" r:id="rId24"/>
    <p:sldId id="901" r:id="rId25"/>
    <p:sldId id="902" r:id="rId26"/>
    <p:sldId id="903" r:id="rId27"/>
    <p:sldId id="904" r:id="rId28"/>
    <p:sldId id="905" r:id="rId2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13.12.2019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13.12.2019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garner/IOTstack/wiki/Getting-Started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0.1/config?mqttpassword=" TargetMode="External"/><Relationship Id="rId3" Type="http://schemas.openxmlformats.org/officeDocument/2006/relationships/hyperlink" Target="http://192.168.10.1/config?ssid=%3cSSID" TargetMode="External"/><Relationship Id="rId7" Type="http://schemas.openxmlformats.org/officeDocument/2006/relationships/hyperlink" Target="http://192.168.10.1/config?mqttuser=" TargetMode="External"/><Relationship Id="rId2" Type="http://schemas.openxmlformats.org/officeDocument/2006/relationships/hyperlink" Target="http://192.168.10.1/config?thingname=iotsamsta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0.1/config?mqttport=1883" TargetMode="External"/><Relationship Id="rId5" Type="http://schemas.openxmlformats.org/officeDocument/2006/relationships/hyperlink" Target="http://192.168.10.1/config?mqttbroker=192.168.0.105" TargetMode="External"/><Relationship Id="rId4" Type="http://schemas.openxmlformats.org/officeDocument/2006/relationships/hyperlink" Target="http://192.168.10.1/config?password=%3cPASSWOR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5DC25-AE85-4497-8444-DDA85D1D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Raspberry als </a:t>
            </a:r>
            <a:r>
              <a:rPr lang="de-DE" dirty="0" err="1"/>
              <a:t>HomeIot</a:t>
            </a:r>
            <a:r>
              <a:rPr lang="de-DE" dirty="0"/>
              <a:t>-Server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3EDB1F-E43C-4B9E-B91E-3E3CBCB1E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ildergebnis für raspi 4">
            <a:extLst>
              <a:ext uri="{FF2B5EF4-FFF2-40B4-BE49-F238E27FC236}">
                <a16:creationId xmlns:a16="http://schemas.microsoft.com/office/drawing/2014/main" id="{50833C73-0D4C-4567-8BBD-C82B4CCA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79214"/>
            <a:ext cx="6048672" cy="338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4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4758B-AD92-4C3B-9D7B-9BC43E13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</a:t>
            </a:r>
            <a:r>
              <a:rPr lang="de-DE" dirty="0" err="1"/>
              <a:t>IotStack</a:t>
            </a:r>
            <a:r>
              <a:rPr lang="de-DE" dirty="0"/>
              <a:t> vorbereiten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524DA9-E366-4087-90C4-94DE04A75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Sytem</a:t>
            </a:r>
            <a:r>
              <a:rPr lang="de-DE" dirty="0"/>
              <a:t> aktualisieren</a:t>
            </a:r>
          </a:p>
          <a:p>
            <a:pPr lvl="1"/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update</a:t>
            </a:r>
          </a:p>
          <a:p>
            <a:pPr lvl="1"/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upgrade</a:t>
            </a:r>
          </a:p>
          <a:p>
            <a:pPr lvl="2"/>
            <a:r>
              <a:rPr lang="de-DE" dirty="0"/>
              <a:t>Neuer USB-Treiber </a:t>
            </a:r>
            <a:r>
              <a:rPr lang="de-DE" dirty="0">
                <a:sym typeface="Wingdings" panose="05000000000000000000" pitchFamily="2" charset="2"/>
              </a:rPr>
              <a:t> 0,5 A weniger Strombedarf</a:t>
            </a:r>
          </a:p>
          <a:p>
            <a:pPr lvl="2"/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installieren</a:t>
            </a:r>
          </a:p>
          <a:p>
            <a:pPr lvl="1"/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25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FF46B-71B1-43CF-87D4-DB5A4260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IOTstack</a:t>
            </a:r>
            <a:r>
              <a:rPr lang="de-DE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F37AD-8D5B-4AA7-B7D7-A6776FCEA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https://github.com/gcgarner/IOTstack/wiki/Getting-Started</a:t>
            </a:r>
            <a:endParaRPr lang="en-US" dirty="0"/>
          </a:p>
          <a:p>
            <a:endParaRPr lang="en-US" dirty="0"/>
          </a:p>
          <a:p>
            <a:pPr lvl="1"/>
            <a:r>
              <a:rPr lang="en-US" sz="2000" dirty="0"/>
              <a:t>git clone https://github.com/gcgarner/IOTstack.git ~/</a:t>
            </a:r>
            <a:r>
              <a:rPr lang="en-US" sz="2000" dirty="0" err="1"/>
              <a:t>IOTstack</a:t>
            </a:r>
            <a:endParaRPr lang="en-US" sz="2000" dirty="0"/>
          </a:p>
          <a:p>
            <a:pPr lvl="1"/>
            <a:r>
              <a:rPr lang="de-DE" sz="2000" dirty="0"/>
              <a:t>cd ~/</a:t>
            </a:r>
            <a:r>
              <a:rPr lang="de-DE" sz="2000" dirty="0" err="1"/>
              <a:t>IOTstack</a:t>
            </a:r>
            <a:endParaRPr lang="de-DE" sz="2000" dirty="0"/>
          </a:p>
          <a:p>
            <a:pPr lvl="1"/>
            <a:r>
              <a:rPr lang="de-DE" sz="2000" dirty="0"/>
              <a:t>./menu.sh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57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5B8FC-4A11-4C8E-BADA-B37864C8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579B8F-8A95-4301-890E-9664214B8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DE" dirty="0"/>
              <a:t>Danach </a:t>
            </a:r>
            <a:r>
              <a:rPr lang="de-DE" dirty="0" err="1"/>
              <a:t>Raspi</a:t>
            </a:r>
            <a:r>
              <a:rPr lang="de-DE" dirty="0"/>
              <a:t> rebooten</a:t>
            </a:r>
          </a:p>
          <a:p>
            <a:pPr lvl="1"/>
            <a:r>
              <a:rPr lang="de-DE" dirty="0" err="1"/>
              <a:t>sudo</a:t>
            </a:r>
            <a:r>
              <a:rPr lang="de-DE" dirty="0"/>
              <a:t> reboot </a:t>
            </a:r>
            <a:r>
              <a:rPr lang="de-DE" dirty="0" err="1"/>
              <a:t>now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C407FA4-649C-4351-9EAF-14DA0780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420888"/>
            <a:ext cx="7859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FD27B-998C-40AD-8F4D-1412871E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Containerauswahl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AD390-B817-48EB-82D3-EDECA70EF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DB38DB-4363-4E91-B30E-E1B01722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9" y="1666629"/>
            <a:ext cx="788780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8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9318A-CCAD-4B4C-B4D4-E3F254EF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BDE8F1-838D-48BD-B7D7-8BA6860AD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2565251"/>
            <a:ext cx="8207375" cy="4608165"/>
          </a:xfrm>
        </p:spPr>
        <p:txBody>
          <a:bodyPr/>
          <a:lstStyle/>
          <a:p>
            <a:r>
              <a:rPr lang="de-DE" dirty="0"/>
              <a:t>Swap wird bei 4 GB Ram hoffentlich nie benötigt</a:t>
            </a:r>
          </a:p>
          <a:p>
            <a:r>
              <a:rPr lang="de-DE" dirty="0"/>
              <a:t>Logs nicht persistieren </a:t>
            </a:r>
            <a:r>
              <a:rPr lang="de-DE" dirty="0">
                <a:sym typeface="Wingdings" panose="05000000000000000000" pitchFamily="2" charset="2"/>
              </a:rPr>
              <a:t> schont SD-Card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B367CB-9418-4FA0-95CB-CA70B990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646837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0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3D3BE-CE38-4AF1-8752-AE80B805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 starten und stoppen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C1ECA-043C-41F1-8571-A5C1B1765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–d</a:t>
            </a:r>
          </a:p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down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5E38E8-2FC7-4BAF-958C-CE0A1734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2" y="2669523"/>
            <a:ext cx="799288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E99E2-4092-48CB-90CA-6CA39289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laufen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3EF300-DE62-4696-A958-124C50A75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6748A4-A3E3-4BF8-A236-9BA57738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11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5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F1BFD-D6EC-415F-A023-7BB9EE5F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Portainer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2A9518-42AD-4E8F-ADB1-A05EF742C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8A4C22-45B1-4FEC-9DDD-B1B5F749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3" y="1093811"/>
            <a:ext cx="7298577" cy="52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4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63D8B-1424-4E71-BFF1-0D71D8AC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8365E-84C8-4A0C-BC9C-BB1E2CAB0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CB5D3B-AD4A-450E-BCD2-A714D761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50975"/>
            <a:ext cx="765863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D4F5A-98A4-4C66-B11C-99C8628D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NodeRed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BF52C-B533-439B-859F-9D99D0098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dirty="0"/>
              <a:t>Einfachster </a:t>
            </a:r>
            <a:r>
              <a:rPr lang="de-DE" dirty="0" err="1"/>
              <a:t>Mosquittozugriff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43E5D3-5532-485B-B73B-4C47F7AF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32" y="1878737"/>
            <a:ext cx="670653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EE27D-F1AA-4DFD-A178-65350FF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E0CE60-A858-430C-8F13-72AECD0F8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Kostengünstig</a:t>
            </a:r>
          </a:p>
          <a:p>
            <a:pPr lvl="1"/>
            <a:r>
              <a:rPr lang="de-DE" dirty="0"/>
              <a:t>Anschaffung</a:t>
            </a:r>
          </a:p>
          <a:p>
            <a:pPr lvl="1"/>
            <a:r>
              <a:rPr lang="de-DE" dirty="0"/>
              <a:t>Betrieb</a:t>
            </a:r>
          </a:p>
          <a:p>
            <a:r>
              <a:rPr lang="de-DE" dirty="0"/>
              <a:t>Modulares erweiterbares System</a:t>
            </a:r>
          </a:p>
          <a:p>
            <a:r>
              <a:rPr lang="de-DE" dirty="0"/>
              <a:t>Leistungsfähig aber mit überschaubarem Aufwand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Betrieb und Wartung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60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9EB18-B1F6-4D14-876A-EDCC8F2E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 </a:t>
            </a:r>
            <a:r>
              <a:rPr lang="de-DE" dirty="0" err="1"/>
              <a:t>NodeRed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Mosquitto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F7CEB-C577-4478-AAB3-B86E9AE6E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0990A7-1F36-4DB5-A354-0DF91604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529"/>
            <a:ext cx="9144000" cy="35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2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CB0D7-618C-47A7-BC42-FD67FE24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Debug-Window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C89D1B-3F6A-4736-BA8E-70ED17AF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62"/>
            <a:ext cx="9144000" cy="357187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072056-0C36-4A5D-9EAF-F25CBB6B1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41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748D1-9BC8-4034-BB41-924F5F56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Esp32-Device einbinden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CBF8EF-42B0-43EE-9F37-E8066E88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7056784" cy="4384962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8D8EC-CE28-44C9-90D8-829BDA3D5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207375" cy="3312368"/>
          </a:xfrm>
        </p:spPr>
        <p:txBody>
          <a:bodyPr/>
          <a:lstStyle/>
          <a:p>
            <a:r>
              <a:rPr lang="de-DE" dirty="0"/>
              <a:t>Bootstrap: </a:t>
            </a:r>
            <a:r>
              <a:rPr lang="de-DE" dirty="0" err="1"/>
              <a:t>ConfigEspViaAp</a:t>
            </a:r>
            <a:r>
              <a:rPr lang="de-DE" dirty="0"/>
              <a:t> hochladen</a:t>
            </a:r>
          </a:p>
        </p:txBody>
      </p:sp>
    </p:spTree>
    <p:extLst>
      <p:ext uri="{BB962C8B-B14F-4D97-AF65-F5344CB8AC3E}">
        <p14:creationId xmlns:p14="http://schemas.microsoft.com/office/powerpoint/2010/main" val="311086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C9268-2EF3-4D10-A222-A0016959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 – Grundkonfiguration per Http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0EA537-21BA-485A-9940-5BDF40512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Mit AP des ESP32 verbinden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0D4848-CF8F-4213-A546-7E3CB639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224371"/>
            <a:ext cx="2553056" cy="7240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274B75A-1CE2-448E-8A60-5D452FF4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63" y="2636912"/>
            <a:ext cx="803069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42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DF992-3D63-4CDD-B3B6-E6E40356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und </a:t>
            </a:r>
            <a:r>
              <a:rPr lang="de-DE" dirty="0" err="1"/>
              <a:t>Mosquitto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65BC6-84A4-4C58-AD0F-39F797CB4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http://192.168.10.1/config?thingname=iotsamstag</a:t>
            </a:r>
            <a:r>
              <a:rPr lang="de-DE" sz="2400" dirty="0"/>
              <a:t> </a:t>
            </a:r>
          </a:p>
          <a:p>
            <a:r>
              <a:rPr lang="de-DE" sz="2400" dirty="0">
                <a:hlinkClick r:id="rId3"/>
              </a:rPr>
              <a:t>http://192.168.10.1/config?ssid=&lt;SSID</a:t>
            </a:r>
            <a:r>
              <a:rPr lang="de-DE" sz="2400" dirty="0"/>
              <a:t>&gt; </a:t>
            </a:r>
          </a:p>
          <a:p>
            <a:r>
              <a:rPr lang="de-DE" sz="2400" dirty="0">
                <a:hlinkClick r:id="rId4"/>
              </a:rPr>
              <a:t>http://192.168.10.1/config?password=&lt;PASSWORD</a:t>
            </a:r>
            <a:r>
              <a:rPr lang="de-DE" sz="2400" dirty="0"/>
              <a:t>&gt;   </a:t>
            </a:r>
          </a:p>
          <a:p>
            <a:endParaRPr lang="de-DE" sz="2400" dirty="0"/>
          </a:p>
          <a:p>
            <a:r>
              <a:rPr lang="de-DE" sz="2400" dirty="0">
                <a:hlinkClick r:id="rId5"/>
              </a:rPr>
              <a:t>http://192.168.10.1/config?mqttbroker=192.168.0.105</a:t>
            </a:r>
            <a:r>
              <a:rPr lang="de-DE" sz="2400" dirty="0"/>
              <a:t> </a:t>
            </a:r>
          </a:p>
          <a:p>
            <a:r>
              <a:rPr lang="de-DE" sz="2400" dirty="0">
                <a:hlinkClick r:id="rId6"/>
              </a:rPr>
              <a:t>http://192.168.10.1/config?mqttport=1883</a:t>
            </a:r>
            <a:r>
              <a:rPr lang="de-DE" sz="2400" dirty="0"/>
              <a:t> </a:t>
            </a:r>
          </a:p>
          <a:p>
            <a:r>
              <a:rPr lang="de-DE" sz="2400" dirty="0">
                <a:hlinkClick r:id="rId7"/>
              </a:rPr>
              <a:t>http://192.168.10.1/config?mqttuser=</a:t>
            </a:r>
            <a:r>
              <a:rPr lang="de-DE" sz="2400" dirty="0"/>
              <a:t> </a:t>
            </a:r>
          </a:p>
          <a:p>
            <a:r>
              <a:rPr lang="de-DE" sz="2400" dirty="0">
                <a:hlinkClick r:id="rId8"/>
              </a:rPr>
              <a:t>http://192.168.10.1/config?mqttpassword=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3824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F94ED-8A9E-4837-8191-569E2634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hochladen – serieller Monitor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FCBC10-A21F-41CA-B625-C035D14DB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ntpserver</a:t>
            </a:r>
            <a:r>
              <a:rPr lang="de-DE" dirty="0"/>
              <a:t> per </a:t>
            </a:r>
            <a:r>
              <a:rPr lang="de-DE" dirty="0" err="1"/>
              <a:t>config</a:t>
            </a:r>
            <a:r>
              <a:rPr lang="de-DE" dirty="0"/>
              <a:t> setzen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AE0485-8958-4F27-84BB-3465218C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18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2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EAA30-08E6-4835-ADD6-C3846CDE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im Auge behalten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7EF56-7A79-42D0-8F5C-16BEAC3B7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341115"/>
            <a:ext cx="8207375" cy="4608165"/>
          </a:xfrm>
        </p:spPr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-Verbindung erfolgreich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02151E-8923-44B9-9F55-984C6CDD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346"/>
            <a:ext cx="9144000" cy="22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4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CBD78-89BE-40C5-A920-CAB0E3BC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mit </a:t>
            </a:r>
            <a:r>
              <a:rPr lang="de-DE" dirty="0" err="1"/>
              <a:t>Mqtt.fx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449D79-D8FC-4E3F-ACBA-AB4BE4958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Topic: #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2E15B4-6EC3-470A-A083-F4120E64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" y="2209630"/>
            <a:ext cx="906906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11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75C08-AED7-42DB-A044-939A1903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per http-Request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A3D2E-079F-4AE8-963A-8DDD2568E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  <a:p>
            <a:endParaRPr lang="de-DE" dirty="0"/>
          </a:p>
          <a:p>
            <a:r>
              <a:rPr lang="de-DE" dirty="0"/>
              <a:t>Aktoren: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F9EA7E-09EB-42DD-B53A-FED5CAD1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77547"/>
            <a:ext cx="7367797" cy="15121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7A8EBE-BAC9-4E5F-811B-E688A599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763" y="1042998"/>
            <a:ext cx="3658161" cy="15939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102E8D5-BC55-4004-9CC9-38786E4CE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394724"/>
            <a:ext cx="2381582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1C1422-FA7A-4418-9170-A405FA7B2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5005393"/>
            <a:ext cx="4844617" cy="13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3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B844A-6DC0-4093-ACFF-5FD48182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Raspbian-Buster auf SD-Karte </a:t>
            </a:r>
            <a:r>
              <a:rPr lang="de-DE" dirty="0" err="1"/>
              <a:t>flashen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CD97D-FA06-4339-BCB0-AADFEC1A4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63F910-936A-40DC-9673-8E8FDF8A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1" y="1152207"/>
            <a:ext cx="758295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4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FD80-513E-42E1-A235-F71949C4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SSH-Zugriff vorbereiten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7839E-952E-4B3F-87A5-775EF7E92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Nach </a:t>
            </a:r>
            <a:r>
              <a:rPr lang="de-DE" sz="2400" dirty="0" err="1"/>
              <a:t>Flashen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 Zwei Laufwerke auf SD-Card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Im Root des boot-Laufwerks Datei </a:t>
            </a:r>
            <a:r>
              <a:rPr lang="de-DE" sz="2400" dirty="0" err="1">
                <a:sym typeface="Wingdings" panose="05000000000000000000" pitchFamily="2" charset="2"/>
              </a:rPr>
              <a:t>ssh</a:t>
            </a:r>
            <a:r>
              <a:rPr lang="de-DE" sz="2400" dirty="0">
                <a:sym typeface="Wingdings" panose="05000000000000000000" pitchFamily="2" charset="2"/>
              </a:rPr>
              <a:t> ohne Extension anlegen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4B8B37-C28B-45E7-94EB-65A154D9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6715809" cy="10081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AE96938-2F09-431A-AEF5-6C4C3552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4600396"/>
            <a:ext cx="7241675" cy="14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713A4-C978-40A4-9982-7872C756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Ersteinstieg in </a:t>
            </a:r>
            <a:r>
              <a:rPr lang="de-DE" dirty="0" err="1"/>
              <a:t>Raspi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ECE05E-5476-4025-A440-53013BC52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SD-Karte einlegen</a:t>
            </a:r>
          </a:p>
          <a:p>
            <a:r>
              <a:rPr lang="de-DE" dirty="0"/>
              <a:t>Netzwerkkabel anschließen</a:t>
            </a:r>
          </a:p>
          <a:p>
            <a:r>
              <a:rPr lang="de-DE" dirty="0" err="1"/>
              <a:t>Raspi</a:t>
            </a:r>
            <a:r>
              <a:rPr lang="de-DE" dirty="0"/>
              <a:t> rebooten</a:t>
            </a:r>
          </a:p>
          <a:p>
            <a:endParaRPr lang="de-DE" dirty="0"/>
          </a:p>
          <a:p>
            <a:r>
              <a:rPr lang="de-DE" dirty="0" err="1"/>
              <a:t>Standardaccount</a:t>
            </a:r>
            <a:r>
              <a:rPr lang="de-DE" dirty="0"/>
              <a:t>: </a:t>
            </a:r>
            <a:r>
              <a:rPr lang="de-DE" dirty="0" err="1"/>
              <a:t>pi</a:t>
            </a:r>
            <a:r>
              <a:rPr lang="de-DE" dirty="0"/>
              <a:t>/</a:t>
            </a:r>
            <a:r>
              <a:rPr lang="de-DE" dirty="0" err="1"/>
              <a:t>raspberry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41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A16D2-1C98-44DB-B90A-77C148F8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Raspi</a:t>
            </a:r>
            <a:r>
              <a:rPr lang="de-DE" dirty="0"/>
              <a:t> war unter der IP schon im Netz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97EF7-27A7-4D2F-9832-45C08591A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73BFA5-FC85-4E88-8310-CC1B5D4C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3208" cy="2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07C6-3B26-450F-9F13-ED6B9A1B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 </a:t>
            </a:r>
            <a:r>
              <a:rPr lang="de-DE" dirty="0" err="1"/>
              <a:t>known_hosts</a:t>
            </a:r>
            <a:r>
              <a:rPr lang="de-DE" dirty="0"/>
              <a:t> entfernen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547D7-BB28-4F8B-9CF3-B2D508BE1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285064-DEAE-4628-BFCC-677A248D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8" y="1196405"/>
            <a:ext cx="7563484" cy="22325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CD6FE7A-551B-4D2B-BABB-2C5EB1D7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7546"/>
            <a:ext cx="9144000" cy="13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F3454-2489-4685-95F7-F3F1BB1B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Wird gleich wieder eingetragen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163724-5B9E-439B-91F8-ADB67AA2E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Einstiegsaccount</a:t>
            </a:r>
            <a:r>
              <a:rPr lang="de-DE" dirty="0"/>
              <a:t> </a:t>
            </a:r>
            <a:r>
              <a:rPr lang="de-DE" dirty="0" err="1"/>
              <a:t>pi</a:t>
            </a:r>
            <a:r>
              <a:rPr lang="de-DE" dirty="0"/>
              <a:t>/</a:t>
            </a:r>
            <a:r>
              <a:rPr lang="de-DE" dirty="0" err="1"/>
              <a:t>raspberry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DB7EAE-C7AA-4ECF-BBC4-DFC8C39B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1" y="1844824"/>
            <a:ext cx="771632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6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3074B-9F20-4F70-9E72-DACF1AB3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Raspi</a:t>
            </a:r>
            <a:r>
              <a:rPr lang="de-DE" dirty="0"/>
              <a:t>-Grundkonfiguration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DA12E0-8AAC-4408-8656-1FF2BC5FD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raspi-config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Localization</a:t>
            </a:r>
            <a:endParaRPr lang="de-DE" dirty="0"/>
          </a:p>
          <a:p>
            <a:r>
              <a:rPr lang="de-DE" dirty="0"/>
              <a:t>Update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301637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Bildschirmpräsentation (4:3)</PresentationFormat>
  <Paragraphs>90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Symbol</vt:lpstr>
      <vt:lpstr>Wingdings</vt:lpstr>
      <vt:lpstr>2_Larissa</vt:lpstr>
      <vt:lpstr>Raspberry als HomeIot-Server</vt:lpstr>
      <vt:lpstr>Ziele</vt:lpstr>
      <vt:lpstr>Raspbian-Buster auf SD-Karte flashen</vt:lpstr>
      <vt:lpstr>Für SSH-Zugriff vorbereiten</vt:lpstr>
      <vt:lpstr>Ersteinstieg in Raspi</vt:lpstr>
      <vt:lpstr>Raspi war unter der IP schon im Netz</vt:lpstr>
      <vt:lpstr>Aus known_hosts entfernen </vt:lpstr>
      <vt:lpstr>Wird gleich wieder eingetragen</vt:lpstr>
      <vt:lpstr>Raspi-Grundkonfiguration</vt:lpstr>
      <vt:lpstr>Für IotStack vorbereiten</vt:lpstr>
      <vt:lpstr>IOTstack installieren</vt:lpstr>
      <vt:lpstr>Docker installieren</vt:lpstr>
      <vt:lpstr>Containerauswahl</vt:lpstr>
      <vt:lpstr>Optimierungen</vt:lpstr>
      <vt:lpstr>Stack starten und stoppen</vt:lpstr>
      <vt:lpstr>Container laufen</vt:lpstr>
      <vt:lpstr>Test Portainer</vt:lpstr>
      <vt:lpstr>PowerPoint-Präsentation</vt:lpstr>
      <vt:lpstr>NodeRed</vt:lpstr>
      <vt:lpstr>Verbindung NodeRed  Mosquitto?</vt:lpstr>
      <vt:lpstr>Debug-Window</vt:lpstr>
      <vt:lpstr>Esp32-Device einbinden</vt:lpstr>
      <vt:lpstr>Esp32 – Grundkonfiguration per Http</vt:lpstr>
      <vt:lpstr>Netzwerk und Mosquitto</vt:lpstr>
      <vt:lpstr>Thing hochladen – serieller Monitor</vt:lpstr>
      <vt:lpstr>Log im Auge behalten</vt:lpstr>
      <vt:lpstr>Test mit Mqtt.fx</vt:lpstr>
      <vt:lpstr>Test per http-Request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609</cp:revision>
  <dcterms:created xsi:type="dcterms:W3CDTF">2011-08-18T07:37:01Z</dcterms:created>
  <dcterms:modified xsi:type="dcterms:W3CDTF">2019-12-13T16:15:11Z</dcterms:modified>
</cp:coreProperties>
</file>