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5"/>
  </p:notesMasterIdLst>
  <p:handoutMasterIdLst>
    <p:handoutMasterId r:id="rId26"/>
  </p:handoutMasterIdLst>
  <p:sldIdLst>
    <p:sldId id="883" r:id="rId2"/>
    <p:sldId id="898" r:id="rId3"/>
    <p:sldId id="899" r:id="rId4"/>
    <p:sldId id="901" r:id="rId5"/>
    <p:sldId id="902" r:id="rId6"/>
    <p:sldId id="920" r:id="rId7"/>
    <p:sldId id="903" r:id="rId8"/>
    <p:sldId id="904" r:id="rId9"/>
    <p:sldId id="900" r:id="rId10"/>
    <p:sldId id="922" r:id="rId11"/>
    <p:sldId id="921" r:id="rId12"/>
    <p:sldId id="923" r:id="rId13"/>
    <p:sldId id="926" r:id="rId14"/>
    <p:sldId id="924" r:id="rId15"/>
    <p:sldId id="927" r:id="rId16"/>
    <p:sldId id="925" r:id="rId17"/>
    <p:sldId id="929" r:id="rId18"/>
    <p:sldId id="930" r:id="rId19"/>
    <p:sldId id="928" r:id="rId20"/>
    <p:sldId id="931" r:id="rId21"/>
    <p:sldId id="932" r:id="rId22"/>
    <p:sldId id="933" r:id="rId23"/>
    <p:sldId id="934" r:id="rId2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11.12.2019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11.12.2019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5DC25-AE85-4497-8444-DDA85D1D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3EDB1F-E43C-4B9E-B91E-3E3CBCB1E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5693BC-AF3D-49F3-B028-6085F51B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1" y="963928"/>
            <a:ext cx="8907118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4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BE09B-792E-48E9-9FCF-D9A6858B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Flashtool in Action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C21F1-6224-48A1-BB5B-2CF9D74F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/>
          <a:lstStyle/>
          <a:p>
            <a:r>
              <a:rPr lang="de-DE" sz="2400" dirty="0"/>
              <a:t>Nach dem </a:t>
            </a:r>
            <a:r>
              <a:rPr lang="de-DE" sz="2400" dirty="0" err="1"/>
              <a:t>Flashen</a:t>
            </a:r>
            <a:r>
              <a:rPr lang="de-DE" sz="2400" dirty="0"/>
              <a:t> </a:t>
            </a:r>
            <a:r>
              <a:rPr lang="de-DE" sz="2400" dirty="0">
                <a:sym typeface="Wingdings" panose="05000000000000000000" pitchFamily="2" charset="2"/>
              </a:rPr>
              <a:t> GPIO0 freigeben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1BA0CC-7E3D-4898-90A4-359A9E03E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33" y="1556792"/>
            <a:ext cx="6738032" cy="44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4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C0BB8-165B-4E3A-9312-581C20C4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Erstinbetriebnahme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DA1392-482F-4698-B9E2-F53C00E3E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4830893" cy="4608165"/>
          </a:xfrm>
        </p:spPr>
        <p:txBody>
          <a:bodyPr/>
          <a:lstStyle/>
          <a:p>
            <a:r>
              <a:rPr lang="de-DE" dirty="0"/>
              <a:t>Gerät öffnet Accesspoint  </a:t>
            </a:r>
            <a:r>
              <a:rPr lang="de-DE" dirty="0">
                <a:sym typeface="Wingdings" panose="05000000000000000000" pitchFamily="2" charset="2"/>
              </a:rPr>
              <a:t> verbinden</a:t>
            </a:r>
          </a:p>
          <a:p>
            <a:r>
              <a:rPr lang="de-DE" dirty="0">
                <a:sym typeface="Wingdings" panose="05000000000000000000" pitchFamily="2" charset="2"/>
              </a:rPr>
              <a:t>Wifi-</a:t>
            </a:r>
            <a:r>
              <a:rPr lang="de-DE" dirty="0" err="1">
                <a:sym typeface="Wingdings" panose="05000000000000000000" pitchFamily="2" charset="2"/>
              </a:rPr>
              <a:t>Credentials</a:t>
            </a:r>
            <a:r>
              <a:rPr lang="de-DE" dirty="0">
                <a:sym typeface="Wingdings" panose="05000000000000000000" pitchFamily="2" charset="2"/>
              </a:rPr>
              <a:t> eingeben</a:t>
            </a:r>
          </a:p>
          <a:p>
            <a:r>
              <a:rPr lang="de-DE" dirty="0">
                <a:sym typeface="Wingdings" panose="05000000000000000000" pitchFamily="2" charset="2"/>
              </a:rPr>
              <a:t>Auf normales WLAN wechseln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142878-966E-4FFB-AC4C-B0C09D41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7" y="4366355"/>
            <a:ext cx="3486636" cy="25118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4F2E2B9-DFDC-4571-B7BD-E72B4F90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124917"/>
            <a:ext cx="2558786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1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72FC2-C9AD-495A-97DC-77222C05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Device im WLAN suchen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7D0C7-EE05-444A-8EF8-8664D545B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78452D-93E6-449A-9015-644A575D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7" y="1340768"/>
            <a:ext cx="870706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3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3B288-7B4D-4C7D-AE58-0F98C3A1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Gerät verbinden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8D720-9B90-4883-9920-D0396CA75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4463727" cy="4608165"/>
          </a:xfrm>
        </p:spPr>
        <p:txBody>
          <a:bodyPr/>
          <a:lstStyle/>
          <a:p>
            <a:r>
              <a:rPr lang="de-DE" sz="2400" dirty="0" err="1"/>
              <a:t>Standarddevice</a:t>
            </a:r>
            <a:endParaRPr lang="de-DE" sz="2400" dirty="0"/>
          </a:p>
          <a:p>
            <a:r>
              <a:rPr lang="de-DE" sz="2400" dirty="0"/>
              <a:t>Anpassung über Typauswahl</a:t>
            </a:r>
          </a:p>
          <a:p>
            <a:r>
              <a:rPr lang="de-DE" sz="2400" dirty="0"/>
              <a:t>Sonst: Manuelle Konfiguration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F8C9BF-51A4-43E0-8F4E-46C62FEC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42522"/>
            <a:ext cx="3888432" cy="49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5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FF250-D5AC-428D-A51B-29E30B38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Jede Menge 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D4B71-76C3-40C6-9A85-78B727049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7B282F-C994-4232-94BF-539A5309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24744"/>
            <a:ext cx="3024336" cy="56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5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6EC97-7C18-43D1-8634-F4C614CB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 </a:t>
            </a:r>
            <a:r>
              <a:rPr lang="de-DE" dirty="0">
                <a:sym typeface="Wingdings" panose="05000000000000000000" pitchFamily="2" charset="2"/>
              </a:rPr>
              <a:t> Gerät konfigurieren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24017C-EA1C-420E-AD2F-FDA814CA5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77D598-C431-4C1C-9B1F-E689E77E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196752"/>
            <a:ext cx="277392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5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F3D41-9019-4205-9491-C6055960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Tasmota</a:t>
            </a:r>
            <a:r>
              <a:rPr lang="de-DE" dirty="0"/>
              <a:t> unterstützt viele Devices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5DF60-1D74-4A0D-9DE7-95B60ABD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DEBB2F-C51C-494C-92EC-513EB3C4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254404"/>
            <a:ext cx="3962873" cy="52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3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48C03-4C8C-4A3B-94EF-8C0DE929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Shelly 1 wird unterstützt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AC7B6-01AE-4FFC-8A79-E3FA3195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DDE61A-12F2-45EF-BF98-7BCFCEF1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380884"/>
            <a:ext cx="4032448" cy="51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2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F0A15-E8A3-4533-84D4-9080C13D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Web bedienbar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0BFF8-CC6B-4EDD-BD01-F575AEE7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2E0D5B0-0E6A-4F1B-997B-8AB567E5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81" y="1478001"/>
            <a:ext cx="3816979" cy="517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4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5C3D2-246E-41B7-BB5C-A233DF88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Manuelle Konfiguration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490958-4D68-46BB-B337-944259FA4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/>
          <a:lstStyle/>
          <a:p>
            <a:r>
              <a:rPr lang="de-DE" dirty="0"/>
              <a:t>z.B. Shelly 2.5</a:t>
            </a:r>
          </a:p>
          <a:p>
            <a:pPr lvl="1"/>
            <a:r>
              <a:rPr lang="de-DE" dirty="0" err="1"/>
              <a:t>Json-Config</a:t>
            </a:r>
            <a:r>
              <a:rPr lang="de-DE" dirty="0"/>
              <a:t>: </a:t>
            </a:r>
            <a:r>
              <a:rPr lang="en-US" sz="1500" dirty="0"/>
              <a:t>{"</a:t>
            </a:r>
            <a:r>
              <a:rPr lang="en-US" sz="1500" dirty="0" err="1"/>
              <a:t>NAME":"Shelly</a:t>
            </a:r>
            <a:r>
              <a:rPr lang="en-US" sz="1500" dirty="0"/>
              <a:t> 2.5","GPIO":[56,255,17,255,21,83,0,0,6,82,5,22,156],"FLAG":2,"BASE":18}</a:t>
            </a:r>
          </a:p>
          <a:p>
            <a:r>
              <a:rPr lang="de-DE" dirty="0"/>
              <a:t>Einstellungen </a:t>
            </a:r>
            <a:r>
              <a:rPr lang="de-DE" dirty="0">
                <a:sym typeface="Wingdings" panose="05000000000000000000" pitchFamily="2" charset="2"/>
              </a:rPr>
              <a:t> Sonstige Konfiguration</a:t>
            </a:r>
          </a:p>
          <a:p>
            <a:r>
              <a:rPr lang="de-DE" dirty="0">
                <a:sym typeface="Wingdings" panose="05000000000000000000" pitchFamily="2" charset="2"/>
              </a:rPr>
              <a:t>Aktivieren nicht vergessen</a:t>
            </a:r>
          </a:p>
          <a:p>
            <a:pPr lvl="1"/>
            <a:endParaRPr lang="de-DE" dirty="0"/>
          </a:p>
          <a:p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9B0A26-ED92-490E-A66D-3EF11674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166018"/>
            <a:ext cx="3150858" cy="53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BAA6B-8F32-43C3-82F4-78682EA2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63513"/>
            <a:ext cx="8229600" cy="1143000"/>
          </a:xfrm>
        </p:spPr>
        <p:txBody>
          <a:bodyPr/>
          <a:lstStyle/>
          <a:p>
            <a:r>
              <a:rPr lang="de-DE" dirty="0"/>
              <a:t>Typisches </a:t>
            </a:r>
            <a:r>
              <a:rPr lang="de-DE" dirty="0" err="1"/>
              <a:t>Sonoff</a:t>
            </a:r>
            <a:r>
              <a:rPr lang="de-DE" dirty="0"/>
              <a:t>-Gerät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21ED3E-E7A2-46E8-8235-9BA8CB618E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dirty="0"/>
              <a:t>Zum Hacken vorbereitet</a:t>
            </a:r>
          </a:p>
        </p:txBody>
      </p:sp>
      <p:pic>
        <p:nvPicPr>
          <p:cNvPr id="1026" name="Picture 2" descr="Bildergebnis für sonoff tasmota">
            <a:extLst>
              <a:ext uri="{FF2B5EF4-FFF2-40B4-BE49-F238E27FC236}">
                <a16:creationId xmlns:a16="http://schemas.microsoft.com/office/drawing/2014/main" id="{41BAB053-45D0-44DE-A321-7083B7077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9578"/>
            <a:ext cx="5184578" cy="514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07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196C8-6F7D-47D2-94DF-8CC462DF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HomeIot</a:t>
            </a:r>
            <a:r>
              <a:rPr lang="de-DE" dirty="0"/>
              <a:t> integrieren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8ABA48-13CB-49D1-865C-D8759F11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E01A51-0576-446D-9E16-A4EAF304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97" y="980728"/>
            <a:ext cx="298628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49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038CF-CAC7-4184-9929-89867C57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Tasmota</a:t>
            </a:r>
            <a:r>
              <a:rPr lang="de-DE" dirty="0"/>
              <a:t>, </a:t>
            </a:r>
            <a:r>
              <a:rPr lang="de-DE" dirty="0" err="1"/>
              <a:t>OnDevice-Logging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A3F56-DDB3-4C0A-884E-2B9A8BCB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DB5FAE-6D12-48BE-A1BE-F13567920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7400"/>
            <a:ext cx="9144000" cy="44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86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B3BE5-464D-41E9-8A7B-AF699882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mit </a:t>
            </a:r>
            <a:r>
              <a:rPr lang="de-DE" dirty="0" err="1"/>
              <a:t>MQTT.fx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F539E-C7B1-47DC-808A-543862CD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101349-1389-41A6-8DD1-6F4556F3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84784"/>
            <a:ext cx="4820323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0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0391E-39EF-4F1D-8FA7-89582530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mit </a:t>
            </a:r>
            <a:r>
              <a:rPr lang="de-DE" dirty="0" err="1"/>
              <a:t>Node</a:t>
            </a:r>
            <a:r>
              <a:rPr lang="de-DE" dirty="0"/>
              <a:t>-RED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99D17-C7FB-463E-9C57-5C1D2FBB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EB09A6-12AE-4EF0-A67E-5AC36A180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107"/>
            <a:ext cx="9144000" cy="58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EC12-314B-4C73-AB6F-CCCB577D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Anbieter (Shelly, Blitzwolf, …)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63E9E-3F8E-4863-AB38-0B0B797DF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Bildergebnis für shelly tasmota">
            <a:extLst>
              <a:ext uri="{FF2B5EF4-FFF2-40B4-BE49-F238E27FC236}">
                <a16:creationId xmlns:a16="http://schemas.microsoft.com/office/drawing/2014/main" id="{26FC69FB-A3CA-4141-8407-F82D2D6F4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413"/>
            <a:ext cx="457031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wiki/RTurala/Sonoff-Tasmota/images/BlitzWolf-SHP6/BW-SHP6-03.jpg">
            <a:extLst>
              <a:ext uri="{FF2B5EF4-FFF2-40B4-BE49-F238E27FC236}">
                <a16:creationId xmlns:a16="http://schemas.microsoft.com/office/drawing/2014/main" id="{00DD4511-2C25-41F9-A161-346D963DB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75421"/>
            <a:ext cx="2585280" cy="258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ldergebnis für lamp tasmota">
            <a:extLst>
              <a:ext uri="{FF2B5EF4-FFF2-40B4-BE49-F238E27FC236}">
                <a16:creationId xmlns:a16="http://schemas.microsoft.com/office/drawing/2014/main" id="{C20CCA04-6834-4B32-98ED-259610E36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4341714"/>
            <a:ext cx="3277493" cy="218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4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0C770-9713-4DEA-B43F-51EB4CD9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Notwendiges Device: FTDI-Connector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F8F191-2B80-4E66-A0F9-1A4D77BA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496" y="3284984"/>
            <a:ext cx="5249008" cy="2743583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907058-114C-4622-8DE3-03DB09294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1"/>
            <a:ext cx="8207375" cy="2232248"/>
          </a:xfrm>
        </p:spPr>
        <p:txBody>
          <a:bodyPr/>
          <a:lstStyle/>
          <a:p>
            <a:r>
              <a:rPr lang="de-DE" dirty="0"/>
              <a:t>Serielle Schnittstelle auf USB</a:t>
            </a:r>
          </a:p>
          <a:p>
            <a:pPr lvl="1"/>
            <a:r>
              <a:rPr lang="de-DE" dirty="0"/>
              <a:t>Vorsicht 3,3V</a:t>
            </a:r>
          </a:p>
        </p:txBody>
      </p:sp>
    </p:spTree>
    <p:extLst>
      <p:ext uri="{BB962C8B-B14F-4D97-AF65-F5344CB8AC3E}">
        <p14:creationId xmlns:p14="http://schemas.microsoft.com/office/powerpoint/2010/main" val="404456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4F78E-CCDC-4387-98DE-3AF9CFDC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Gerät verbinden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D4E2ED-5BF7-4C30-B944-D17215A1A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Rx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 </a:t>
            </a:r>
            <a:r>
              <a:rPr lang="de-DE" dirty="0" err="1">
                <a:sym typeface="Wingdings" panose="05000000000000000000" pitchFamily="2" charset="2"/>
              </a:rPr>
              <a:t>Tx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Gnd</a:t>
            </a:r>
            <a:r>
              <a:rPr lang="de-DE" dirty="0">
                <a:sym typeface="Wingdings" panose="05000000000000000000" pitchFamily="2" charset="2"/>
              </a:rPr>
              <a:t> und 3V3</a:t>
            </a:r>
          </a:p>
          <a:p>
            <a:r>
              <a:rPr lang="de-DE" dirty="0">
                <a:sym typeface="Wingdings" panose="05000000000000000000" pitchFamily="2" charset="2"/>
              </a:rPr>
              <a:t>GPIO0 auf Ground legen  Flashmode</a:t>
            </a:r>
            <a:endParaRPr lang="de-DE" dirty="0"/>
          </a:p>
        </p:txBody>
      </p:sp>
      <p:pic>
        <p:nvPicPr>
          <p:cNvPr id="3074" name="Picture 2" descr="https://forum.creationx.de/index.php?attachment/1985-shelly1-ftdi-jpg/&amp;thumbnail=1">
            <a:extLst>
              <a:ext uri="{FF2B5EF4-FFF2-40B4-BE49-F238E27FC236}">
                <a16:creationId xmlns:a16="http://schemas.microsoft.com/office/drawing/2014/main" id="{17312DD0-1A12-42F4-BE6E-0F8F899C6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6624736" cy="372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04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CDFEE-E22D-4404-B2FC-278B46FF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Devices </a:t>
            </a:r>
            <a:r>
              <a:rPr lang="de-DE" dirty="0" err="1"/>
              <a:t>flashen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3D6540-5BA4-468A-8055-178B77C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072740-BA39-42D1-AF00-735EE5476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22323"/>
            <a:ext cx="8229600" cy="530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4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E6E3A-65DE-41F5-8AF7-01BFC9E9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Flashtool herunterladen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6A8693-CB15-4A70-88D8-36ED7DD75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952E96-87B8-4E2D-A911-9649B4BA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88762"/>
            <a:ext cx="7776864" cy="49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3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2885D-B2A6-46D6-B729-0C069C7B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Aktuelles Binary herunterladen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828701-B3AA-4179-9E04-006C30F0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8083"/>
            <a:ext cx="9144000" cy="36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7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3A251-4769-4C87-8AAF-8A476FA7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Serieller Port des FTDI-</a:t>
            </a:r>
            <a:r>
              <a:rPr lang="de-DE" sz="2800" dirty="0" err="1"/>
              <a:t>Connectors</a:t>
            </a:r>
            <a:r>
              <a:rPr lang="de-DE" sz="2800" dirty="0"/>
              <a:t> ermitteln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CA374-1DFF-49BD-90E0-8D810C82D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0B06C5-365E-4EFD-91CC-47D2B874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844824"/>
            <a:ext cx="5040558" cy="28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7777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Bildschirmpräsentation (4:3)</PresentationFormat>
  <Paragraphs>39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Wingdings</vt:lpstr>
      <vt:lpstr>2_Larissa</vt:lpstr>
      <vt:lpstr>PowerPoint-Präsentation</vt:lpstr>
      <vt:lpstr>Typisches Sonoff-Gerät</vt:lpstr>
      <vt:lpstr>Weitere Anbieter (Shelly, Blitzwolf, …)</vt:lpstr>
      <vt:lpstr>Notwendiges Device: FTDI-Connector</vt:lpstr>
      <vt:lpstr>Gerät verbinden</vt:lpstr>
      <vt:lpstr>Devices flashen</vt:lpstr>
      <vt:lpstr>Flashtool herunterladen</vt:lpstr>
      <vt:lpstr>Aktuelles Binary herunterladen</vt:lpstr>
      <vt:lpstr>Serieller Port des FTDI-Connectors ermitteln</vt:lpstr>
      <vt:lpstr>Flashtool in Action</vt:lpstr>
      <vt:lpstr>Erstinbetriebnahme</vt:lpstr>
      <vt:lpstr>Device im WLAN suchen</vt:lpstr>
      <vt:lpstr>Mit Gerät verbinden</vt:lpstr>
      <vt:lpstr>Jede Menge Einstellungen</vt:lpstr>
      <vt:lpstr>Einstellungen  Gerät konfigurieren</vt:lpstr>
      <vt:lpstr>Tasmota unterstützt viele Devices</vt:lpstr>
      <vt:lpstr>Shelly 1 wird unterstützt</vt:lpstr>
      <vt:lpstr>Über Web bedienbar</vt:lpstr>
      <vt:lpstr>Manuelle Konfiguration </vt:lpstr>
      <vt:lpstr>In HomeIot integrieren</vt:lpstr>
      <vt:lpstr>Tasmota, OnDevice-Logging</vt:lpstr>
      <vt:lpstr>Test mit MQTT.fx</vt:lpstr>
      <vt:lpstr>Test mit Node-RED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618</cp:revision>
  <dcterms:created xsi:type="dcterms:W3CDTF">2011-08-18T07:37:01Z</dcterms:created>
  <dcterms:modified xsi:type="dcterms:W3CDTF">2019-12-13T09:23:44Z</dcterms:modified>
</cp:coreProperties>
</file>