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99" d="100"/>
          <a:sy n="99" d="100"/>
        </p:scale>
        <p:origin x="-1380" y="-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338B0-9AEB-1F06-66CB-E069F57C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91103-B0FF-7FB2-D644-6FD9042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4941C-6A35-A7CC-940A-48A79587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1682C6-C770-6742-241C-8A820CD6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52E40-B681-AD8F-B239-40625727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68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05725-50C5-E8D8-8A37-97B02B35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FA03A3-7914-2708-E61E-2AE498429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7FD3C-7C38-B32C-632F-2CB5BC9A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B7B56-D4BC-5BC3-904C-EE8974AA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58F7B5-8C48-622C-92BB-8B880A80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45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FFE359-7A3A-AE78-42CE-9A68F672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465812-D801-A350-8798-09607CF6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9096B-FCFA-BBEE-853B-F9BE6DBD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FAE25-1348-EE9F-6966-D6EAAD49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2B26D-6BAF-D6D1-FB14-1353F60B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15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BA9F3-2E05-632F-AE14-5A4B0D55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52EB4-66B9-9A21-C4EB-4EEAB882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9FED4-CF17-2FB2-00BE-A1EC713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27CF7-24BB-9661-53E6-BA52175F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F6D9C-EA62-B302-EA80-5356DC1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50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2BAF9-B3F4-2C44-9D80-39E1EDDB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5941C-1642-6064-72A2-BABC90F3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5E676-9057-02CF-D6BC-6D0167A9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2AC10-2724-E82D-C7D9-FCB735B4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4EB44-797A-1044-5515-09163321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4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51B11-52F7-2414-3F6E-91769953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9D9C2-7F88-2926-1281-234E1EC74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C9FEC8-B000-9736-1AD4-41F98F3F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EC477B-86D0-98DC-A47A-4C7FCEF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44024-06E1-126F-CFC8-3BC53D1D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52548-3566-9468-92FB-36766033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4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2915A-C3A2-3E98-5832-247CC543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9B44B2-3F62-3640-EABD-0B1DA846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85415-2AFA-56F2-2DAD-C9D6F012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A68000-1D90-EB04-9C18-97ED42F14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E3200E-5C30-4BD2-301F-6775A7E6F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F066F6-6BA9-B7CC-B3BD-629FC41D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9B6C2B-F601-FD64-FB13-B0516072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0451D5-438C-69DE-F528-9C45C9F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06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47F7-43B0-1E26-17EF-47A8E51D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CE67BD-147F-5F48-B370-562E6CD5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2DF500-C140-CEE6-8581-386C5A3E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25DB0A-5FB5-B254-443C-7D1FE3B7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28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856097-B15B-6EAE-2BF9-F1D4B6BF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7708EF-ED0D-69F4-D548-82AB50E4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16F347-8A5C-3564-122D-BD8627F4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8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4CA1-8DD0-141B-C185-DD95EB6D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3A63F-9B72-93D8-FCE2-2450DEC7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182C33-762B-10E7-CFE5-4461443F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DFA28-BAA2-5C21-CC7D-864B03BD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CC3598-D584-1321-9979-222F75DB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496B42-7BFC-7F1C-91D3-44EDBCC1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82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0E6B-C82C-B32D-2CB9-7E6E2CED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209637-A1D9-96D3-E07F-44E8472CE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43F186-7089-F8AD-7F4C-5EF06C58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CAD88-3540-2CB4-8F82-4CFC7B0A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AD5C3-0CC6-E955-E1BA-DD3519F4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BC1498-6631-F1BE-F2AD-52F5DF6C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9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0D3658-1739-3D0E-D7D8-27B8ED51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AD9CC9-FD5D-B43A-36D0-68D8F5369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E699A-C216-468D-6E35-7DD1EC7DD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CCB0-EA57-46E9-9087-6EA6D758D531}" type="datetimeFigureOut">
              <a:rPr lang="es-ES" smtClean="0"/>
              <a:t>16/10/2022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1FB21-70DE-0E87-5F36-51ED14F08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094CB-27D9-41C4-C9FE-CA763E13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DD3B-B826-4718-8B29-05628D81D5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9F277E-ADCF-C6FE-F710-ED411B9B3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163" y="5876340"/>
            <a:ext cx="522043" cy="712569"/>
          </a:xfrm>
          <a:prstGeom prst="rect">
            <a:avLst/>
          </a:prstGeom>
          <a:noFill/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1FD6EE-6431-B676-6544-67232E201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7350" y="5341913"/>
            <a:ext cx="913575" cy="1246996"/>
          </a:xfrm>
          <a:prstGeom prst="rect">
            <a:avLst/>
          </a:prstGeom>
          <a:noFill/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BA61FF2-38E9-059F-817F-95A397F94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227" y="5698197"/>
            <a:ext cx="652554" cy="890712"/>
          </a:xfrm>
          <a:prstGeom prst="rect">
            <a:avLst/>
          </a:prstGeom>
          <a:noFill/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AF54D32-3768-E4EA-34ED-BDC397D0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4796" y="5520055"/>
            <a:ext cx="783064" cy="1068854"/>
          </a:xfrm>
          <a:prstGeom prst="rect">
            <a:avLst/>
          </a:prstGeom>
          <a:noFill/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6492E81-90A5-E6E1-2354-BCCE3E97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6167" y="943879"/>
            <a:ext cx="2349193" cy="3206562"/>
          </a:xfrm>
          <a:prstGeom prst="rect">
            <a:avLst/>
          </a:prstGeom>
          <a:noFill/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47DE9A-1A55-B132-1C25-ED262250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7426" y="5163770"/>
            <a:ext cx="1044086" cy="1425139"/>
          </a:xfrm>
          <a:prstGeom prst="rect">
            <a:avLst/>
          </a:prstGeom>
          <a:noFill/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0101A92-5EFB-F46A-1AFA-293F0D4C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4297" y="4985628"/>
            <a:ext cx="1174596" cy="1603281"/>
          </a:xfrm>
          <a:prstGeom prst="rect">
            <a:avLst/>
          </a:prstGeom>
          <a:noFill/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D46FEF7-8BF8-64E3-9FFC-B93966BCA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6063" y="4629343"/>
            <a:ext cx="1435618" cy="1959566"/>
          </a:xfrm>
          <a:prstGeom prst="rect">
            <a:avLst/>
          </a:prstGeom>
          <a:noFill/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C72BD47-E1CF-AB37-CF36-7A69213C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8064" y="4807485"/>
            <a:ext cx="1305107" cy="1781424"/>
          </a:xfrm>
          <a:prstGeom prst="rect">
            <a:avLst/>
          </a:prstGeom>
          <a:noFill/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D92EA44-B43B-FFFE-046B-E79A9914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439" y="4312316"/>
            <a:ext cx="1696639" cy="2315851"/>
          </a:xfrm>
          <a:prstGeom prst="rect">
            <a:avLst/>
          </a:prstGeom>
          <a:noFill/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B4571A1-C3C3-AF0A-5990-2D78A4326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396" y="4451201"/>
            <a:ext cx="1566128" cy="2137708"/>
          </a:xfrm>
          <a:prstGeom prst="rect">
            <a:avLst/>
          </a:prstGeom>
          <a:noFill/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B0ED393-A7EA-50E0-56B2-0EE4B86D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0267" y="4134174"/>
            <a:ext cx="1827150" cy="2493993"/>
          </a:xfrm>
          <a:prstGeom prst="rect">
            <a:avLst/>
          </a:prstGeom>
          <a:noFill/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5FF0159-8A7B-4359-6FF1-A9B70BE1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9230" y="4000780"/>
            <a:ext cx="1957661" cy="2672135"/>
          </a:xfrm>
          <a:prstGeom prst="rect">
            <a:avLst/>
          </a:prstGeom>
          <a:noFill/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46FC2D9-1A1D-ED00-6A06-8A7250A80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439" y="1122021"/>
            <a:ext cx="2218682" cy="3028420"/>
          </a:xfrm>
          <a:prstGeom prst="rect">
            <a:avLst/>
          </a:prstGeom>
          <a:noFill/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5BA964E-75FE-F6ED-B13F-245BFF82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17957" y="3926154"/>
            <a:ext cx="2088171" cy="2850278"/>
          </a:xfrm>
          <a:prstGeom prst="rect">
            <a:avLst/>
          </a:prstGeom>
          <a:noFill/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89FFC0D-01D5-DC83-6B59-A2F9D0BC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3504" y="765736"/>
            <a:ext cx="2479703" cy="3384705"/>
          </a:xfrm>
          <a:prstGeom prst="rect">
            <a:avLst/>
          </a:prstGeom>
          <a:noFill/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813C3CA-9257-D481-51DC-A1677A2A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24" y1="17647" x2="62409" y2="16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0840" y="587594"/>
            <a:ext cx="2610214" cy="3562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19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E02A1-D4D8-F0DB-C512-967A1826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F1D5CC-4906-2782-792F-D0922172C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2717" l="9934" r="89735">
                        <a14:foregroundMark x1="65232" y1="12885" x2="73179" y2="10084"/>
                        <a14:foregroundMark x1="38489" y1="12597" x2="35430" y2="13165"/>
                        <a14:foregroundMark x1="49007" y1="10644" x2="48067" y2="10818"/>
                        <a14:foregroundMark x1="71072" y1="90950" x2="71241" y2="91029"/>
                        <a14:foregroundMark x1="68874" y1="89916" x2="70890" y2="90864"/>
                        <a14:backgroundMark x1="71523" y1="92997" x2="71854" y2="89916"/>
                        <a14:backgroundMark x1="71854" y1="92157" x2="72517" y2="92717"/>
                        <a14:backgroundMark x1="72185" y1="91597" x2="72185" y2="92997"/>
                        <a14:backgroundMark x1="70861" y1="91317" x2="72517" y2="92437"/>
                        <a14:backgroundMark x1="71192" y1="91597" x2="70530" y2="89636"/>
                        <a14:backgroundMark x1="40066" y1="11765" x2="44371" y2="14006"/>
                        <a14:backgroundMark x1="38742" y1="11765" x2="38079" y2="12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1605" y="1816369"/>
            <a:ext cx="1571557" cy="18577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79D9DD-2C05-67C8-B253-36C75D0BA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2717" l="9934" r="89735">
                        <a14:foregroundMark x1="65232" y1="12885" x2="73179" y2="10084"/>
                        <a14:foregroundMark x1="38489" y1="12597" x2="35430" y2="13165"/>
                        <a14:foregroundMark x1="49007" y1="10644" x2="48067" y2="10818"/>
                        <a14:foregroundMark x1="71072" y1="90950" x2="71241" y2="91029"/>
                        <a14:foregroundMark x1="68874" y1="89916" x2="70890" y2="90864"/>
                        <a14:backgroundMark x1="71523" y1="92997" x2="71854" y2="89916"/>
                        <a14:backgroundMark x1="71854" y1="92157" x2="72517" y2="92717"/>
                        <a14:backgroundMark x1="72185" y1="91597" x2="72185" y2="92997"/>
                        <a14:backgroundMark x1="70861" y1="91317" x2="72517" y2="92437"/>
                        <a14:backgroundMark x1="71192" y1="91597" x2="70530" y2="89636"/>
                        <a14:backgroundMark x1="40066" y1="11765" x2="44371" y2="14006"/>
                        <a14:backgroundMark x1="38742" y1="11765" x2="38079" y2="12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9115" y="1816369"/>
            <a:ext cx="1571557" cy="18577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9EDB19-F1EE-6A3E-E460-74D2AA68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2717" l="9934" r="89735">
                        <a14:foregroundMark x1="65232" y1="12885" x2="73179" y2="10084"/>
                        <a14:foregroundMark x1="38489" y1="12597" x2="35430" y2="13165"/>
                        <a14:foregroundMark x1="49007" y1="10644" x2="48067" y2="10818"/>
                        <a14:foregroundMark x1="71072" y1="90950" x2="71241" y2="91029"/>
                        <a14:foregroundMark x1="68874" y1="89916" x2="70890" y2="90864"/>
                        <a14:backgroundMark x1="71523" y1="92997" x2="71854" y2="89916"/>
                        <a14:backgroundMark x1="71854" y1="92157" x2="72517" y2="92717"/>
                        <a14:backgroundMark x1="72185" y1="91597" x2="72185" y2="92997"/>
                        <a14:backgroundMark x1="70861" y1="91317" x2="72517" y2="92437"/>
                        <a14:backgroundMark x1="71192" y1="91597" x2="70530" y2="89636"/>
                        <a14:backgroundMark x1="40066" y1="11765" x2="44371" y2="14006"/>
                        <a14:backgroundMark x1="38742" y1="11765" x2="38079" y2="12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7154" y="1816369"/>
            <a:ext cx="1571557" cy="18577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DF9E35-3D8E-A770-391B-5799537E0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2717" l="9934" r="89735">
                        <a14:foregroundMark x1="65232" y1="12885" x2="73179" y2="10084"/>
                        <a14:foregroundMark x1="38489" y1="12597" x2="35430" y2="13165"/>
                        <a14:foregroundMark x1="49007" y1="10644" x2="48067" y2="10818"/>
                        <a14:foregroundMark x1="71072" y1="90950" x2="71241" y2="91029"/>
                        <a14:foregroundMark x1="68874" y1="89916" x2="70890" y2="90864"/>
                        <a14:backgroundMark x1="71523" y1="92997" x2="71854" y2="89916"/>
                        <a14:backgroundMark x1="71854" y1="92157" x2="72517" y2="92717"/>
                        <a14:backgroundMark x1="72185" y1="91597" x2="72185" y2="92997"/>
                        <a14:backgroundMark x1="70861" y1="91317" x2="72517" y2="92437"/>
                        <a14:backgroundMark x1="71192" y1="91597" x2="70530" y2="89636"/>
                        <a14:backgroundMark x1="40066" y1="11765" x2="44371" y2="14006"/>
                        <a14:backgroundMark x1="38742" y1="11765" x2="38079" y2="12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0320" y="1874324"/>
            <a:ext cx="1571557" cy="18577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1438A4-E9AC-D19C-73B0-27361787C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2717" l="9934" r="89735">
                        <a14:foregroundMark x1="65232" y1="12885" x2="73179" y2="10084"/>
                        <a14:foregroundMark x1="38489" y1="12597" x2="35430" y2="13165"/>
                        <a14:foregroundMark x1="49007" y1="10644" x2="48067" y2="10818"/>
                        <a14:foregroundMark x1="71072" y1="90950" x2="71241" y2="91029"/>
                        <a14:foregroundMark x1="68874" y1="89916" x2="70890" y2="90864"/>
                        <a14:backgroundMark x1="71523" y1="92997" x2="71854" y2="89916"/>
                        <a14:backgroundMark x1="71854" y1="92157" x2="72517" y2="92717"/>
                        <a14:backgroundMark x1="72185" y1="91597" x2="72185" y2="92997"/>
                        <a14:backgroundMark x1="70861" y1="91317" x2="72517" y2="92437"/>
                        <a14:backgroundMark x1="71192" y1="91597" x2="70530" y2="89636"/>
                        <a14:backgroundMark x1="40066" y1="11765" x2="44371" y2="14006"/>
                        <a14:backgroundMark x1="38742" y1="11765" x2="38079" y2="12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4664" y="3732092"/>
            <a:ext cx="1571557" cy="18577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FF92A13-3C45-3834-A3F8-9151B56B9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2717" l="9934" r="89735">
                        <a14:foregroundMark x1="65232" y1="12885" x2="73179" y2="10084"/>
                        <a14:foregroundMark x1="38489" y1="12597" x2="35430" y2="13165"/>
                        <a14:foregroundMark x1="49007" y1="10644" x2="48067" y2="10818"/>
                        <a14:foregroundMark x1="71072" y1="90950" x2="71241" y2="91029"/>
                        <a14:foregroundMark x1="68874" y1="89916" x2="70890" y2="90864"/>
                        <a14:backgroundMark x1="71523" y1="92997" x2="71854" y2="89916"/>
                        <a14:backgroundMark x1="71854" y1="92157" x2="72517" y2="92717"/>
                        <a14:backgroundMark x1="72185" y1="91597" x2="72185" y2="92997"/>
                        <a14:backgroundMark x1="70861" y1="91317" x2="72517" y2="92437"/>
                        <a14:backgroundMark x1="71192" y1="91597" x2="70530" y2="89636"/>
                        <a14:backgroundMark x1="40066" y1="11765" x2="44371" y2="14006"/>
                        <a14:backgroundMark x1="38742" y1="11765" x2="38079" y2="12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4718" y="3674137"/>
            <a:ext cx="1571557" cy="18577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DEC837-5273-5758-8323-0D511D2A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2717" l="9934" r="89735">
                        <a14:foregroundMark x1="65232" y1="12885" x2="73179" y2="10084"/>
                        <a14:foregroundMark x1="38489" y1="12597" x2="35430" y2="13165"/>
                        <a14:foregroundMark x1="49007" y1="10644" x2="48067" y2="10818"/>
                        <a14:foregroundMark x1="71072" y1="90950" x2="71241" y2="91029"/>
                        <a14:foregroundMark x1="68874" y1="89916" x2="70890" y2="90864"/>
                        <a14:backgroundMark x1="71523" y1="92997" x2="71854" y2="89916"/>
                        <a14:backgroundMark x1="71854" y1="92157" x2="72517" y2="92717"/>
                        <a14:backgroundMark x1="72185" y1="91597" x2="72185" y2="92997"/>
                        <a14:backgroundMark x1="70861" y1="91317" x2="72517" y2="92437"/>
                        <a14:backgroundMark x1="71192" y1="91597" x2="70530" y2="89636"/>
                        <a14:backgroundMark x1="40066" y1="11765" x2="44371" y2="14006"/>
                        <a14:backgroundMark x1="38742" y1="11765" x2="38079" y2="12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3574" y="3616182"/>
            <a:ext cx="1571557" cy="185776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B2B5FE-2D46-F6C7-5290-B9E611C13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2717" l="9934" r="89735">
                        <a14:foregroundMark x1="65232" y1="12885" x2="73179" y2="10084"/>
                        <a14:foregroundMark x1="38489" y1="12597" x2="35430" y2="13165"/>
                        <a14:foregroundMark x1="49007" y1="10644" x2="48067" y2="10818"/>
                        <a14:foregroundMark x1="71072" y1="90950" x2="71241" y2="91029"/>
                        <a14:foregroundMark x1="68874" y1="89916" x2="70890" y2="90864"/>
                        <a14:backgroundMark x1="71523" y1="92997" x2="71854" y2="89916"/>
                        <a14:backgroundMark x1="71854" y1="92157" x2="72517" y2="92717"/>
                        <a14:backgroundMark x1="72185" y1="91597" x2="72185" y2="92997"/>
                        <a14:backgroundMark x1="70861" y1="91317" x2="72517" y2="92437"/>
                        <a14:backgroundMark x1="71192" y1="91597" x2="70530" y2="89636"/>
                        <a14:backgroundMark x1="40066" y1="11765" x2="44371" y2="14006"/>
                        <a14:backgroundMark x1="38742" y1="11765" x2="38079" y2="12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7972" y="3558227"/>
            <a:ext cx="1571557" cy="18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69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 Humet</dc:creator>
  <cp:lastModifiedBy>Marc Humet</cp:lastModifiedBy>
  <cp:revision>2</cp:revision>
  <dcterms:created xsi:type="dcterms:W3CDTF">2022-10-16T00:16:46Z</dcterms:created>
  <dcterms:modified xsi:type="dcterms:W3CDTF">2022-10-16T00:51:49Z</dcterms:modified>
</cp:coreProperties>
</file>