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8" r:id="rId7"/>
    <p:sldId id="261" r:id="rId8"/>
    <p:sldId id="263" r:id="rId9"/>
    <p:sldId id="269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le Jensen" userId="3ca47e45379f6910" providerId="LiveId" clId="{E92C3A13-36C2-47B1-80BF-9B30FCBD3D45}"/>
    <pc:docChg chg="undo custSel addSld delSld modSld sldOrd">
      <pc:chgData name="Palle Jensen" userId="3ca47e45379f6910" providerId="LiveId" clId="{E92C3A13-36C2-47B1-80BF-9B30FCBD3D45}" dt="2023-05-21T18:28:21.106" v="3655" actId="20577"/>
      <pc:docMkLst>
        <pc:docMk/>
      </pc:docMkLst>
      <pc:sldChg chg="modSp mod">
        <pc:chgData name="Palle Jensen" userId="3ca47e45379f6910" providerId="LiveId" clId="{E92C3A13-36C2-47B1-80BF-9B30FCBD3D45}" dt="2023-05-21T09:06:05.453" v="2881" actId="2711"/>
        <pc:sldMkLst>
          <pc:docMk/>
          <pc:sldMk cId="2647658037" sldId="256"/>
        </pc:sldMkLst>
        <pc:spChg chg="mod">
          <ac:chgData name="Palle Jensen" userId="3ca47e45379f6910" providerId="LiveId" clId="{E92C3A13-36C2-47B1-80BF-9B30FCBD3D45}" dt="2023-05-21T09:06:05.453" v="2881" actId="2711"/>
          <ac:spMkLst>
            <pc:docMk/>
            <pc:sldMk cId="2647658037" sldId="256"/>
            <ac:spMk id="2" creationId="{42FDD8CB-9023-B5DA-D8B9-E1D39A39F440}"/>
          </ac:spMkLst>
        </pc:spChg>
        <pc:spChg chg="mod">
          <ac:chgData name="Palle Jensen" userId="3ca47e45379f6910" providerId="LiveId" clId="{E92C3A13-36C2-47B1-80BF-9B30FCBD3D45}" dt="2023-05-21T09:05:57.650" v="2880" actId="113"/>
          <ac:spMkLst>
            <pc:docMk/>
            <pc:sldMk cId="2647658037" sldId="256"/>
            <ac:spMk id="3" creationId="{3AEF7DA8-C1B2-D633-75DD-170BFFCF5312}"/>
          </ac:spMkLst>
        </pc:spChg>
      </pc:sldChg>
      <pc:sldChg chg="modSp new mod ord">
        <pc:chgData name="Palle Jensen" userId="3ca47e45379f6910" providerId="LiveId" clId="{E92C3A13-36C2-47B1-80BF-9B30FCBD3D45}" dt="2023-05-21T18:25:47.215" v="3625" actId="20577"/>
        <pc:sldMkLst>
          <pc:docMk/>
          <pc:sldMk cId="2008072658" sldId="257"/>
        </pc:sldMkLst>
        <pc:spChg chg="mod">
          <ac:chgData name="Palle Jensen" userId="3ca47e45379f6910" providerId="LiveId" clId="{E92C3A13-36C2-47B1-80BF-9B30FCBD3D45}" dt="2023-05-21T12:38:04.299" v="3464" actId="122"/>
          <ac:spMkLst>
            <pc:docMk/>
            <pc:sldMk cId="2008072658" sldId="257"/>
            <ac:spMk id="2" creationId="{F4891CA9-9DD7-B1F9-08E9-8838B0222C7D}"/>
          </ac:spMkLst>
        </pc:spChg>
        <pc:spChg chg="mod">
          <ac:chgData name="Palle Jensen" userId="3ca47e45379f6910" providerId="LiveId" clId="{E92C3A13-36C2-47B1-80BF-9B30FCBD3D45}" dt="2023-05-21T18:25:47.215" v="3625" actId="20577"/>
          <ac:spMkLst>
            <pc:docMk/>
            <pc:sldMk cId="2008072658" sldId="257"/>
            <ac:spMk id="3" creationId="{9D9824A3-88E0-2AA8-20B2-817C536F0FFA}"/>
          </ac:spMkLst>
        </pc:spChg>
      </pc:sldChg>
      <pc:sldChg chg="modSp new mod">
        <pc:chgData name="Palle Jensen" userId="3ca47e45379f6910" providerId="LiveId" clId="{E92C3A13-36C2-47B1-80BF-9B30FCBD3D45}" dt="2023-05-21T18:26:16.507" v="3631" actId="20577"/>
        <pc:sldMkLst>
          <pc:docMk/>
          <pc:sldMk cId="990287985" sldId="258"/>
        </pc:sldMkLst>
        <pc:spChg chg="mod">
          <ac:chgData name="Palle Jensen" userId="3ca47e45379f6910" providerId="LiveId" clId="{E92C3A13-36C2-47B1-80BF-9B30FCBD3D45}" dt="2023-05-21T09:06:35.112" v="2888" actId="2711"/>
          <ac:spMkLst>
            <pc:docMk/>
            <pc:sldMk cId="990287985" sldId="258"/>
            <ac:spMk id="2" creationId="{643D9F34-77F3-9240-96D2-3356EA397DAE}"/>
          </ac:spMkLst>
        </pc:spChg>
        <pc:spChg chg="mod">
          <ac:chgData name="Palle Jensen" userId="3ca47e45379f6910" providerId="LiveId" clId="{E92C3A13-36C2-47B1-80BF-9B30FCBD3D45}" dt="2023-05-21T18:26:16.507" v="3631" actId="20577"/>
          <ac:spMkLst>
            <pc:docMk/>
            <pc:sldMk cId="990287985" sldId="258"/>
            <ac:spMk id="3" creationId="{A979F67B-348B-D4CE-486B-473D807DBED4}"/>
          </ac:spMkLst>
        </pc:spChg>
      </pc:sldChg>
      <pc:sldChg chg="modSp new mod">
        <pc:chgData name="Palle Jensen" userId="3ca47e45379f6910" providerId="LiveId" clId="{E92C3A13-36C2-47B1-80BF-9B30FCBD3D45}" dt="2023-05-21T12:38:37.423" v="3469" actId="115"/>
        <pc:sldMkLst>
          <pc:docMk/>
          <pc:sldMk cId="2916454053" sldId="259"/>
        </pc:sldMkLst>
        <pc:spChg chg="mod">
          <ac:chgData name="Palle Jensen" userId="3ca47e45379f6910" providerId="LiveId" clId="{E92C3A13-36C2-47B1-80BF-9B30FCBD3D45}" dt="2023-05-21T08:10:13.433" v="2468" actId="122"/>
          <ac:spMkLst>
            <pc:docMk/>
            <pc:sldMk cId="2916454053" sldId="259"/>
            <ac:spMk id="2" creationId="{A722632B-7F13-E86F-547F-8C1405357BF1}"/>
          </ac:spMkLst>
        </pc:spChg>
        <pc:spChg chg="mod">
          <ac:chgData name="Palle Jensen" userId="3ca47e45379f6910" providerId="LiveId" clId="{E92C3A13-36C2-47B1-80BF-9B30FCBD3D45}" dt="2023-05-21T12:38:37.423" v="3469" actId="115"/>
          <ac:spMkLst>
            <pc:docMk/>
            <pc:sldMk cId="2916454053" sldId="259"/>
            <ac:spMk id="3" creationId="{B1F18A4A-284F-1DB6-2222-42C23D0C3275}"/>
          </ac:spMkLst>
        </pc:spChg>
      </pc:sldChg>
      <pc:sldChg chg="modSp new del mod">
        <pc:chgData name="Palle Jensen" userId="3ca47e45379f6910" providerId="LiveId" clId="{E92C3A13-36C2-47B1-80BF-9B30FCBD3D45}" dt="2023-05-21T12:39:09.172" v="3474" actId="2696"/>
        <pc:sldMkLst>
          <pc:docMk/>
          <pc:sldMk cId="2667807181" sldId="260"/>
        </pc:sldMkLst>
        <pc:spChg chg="mod">
          <ac:chgData name="Palle Jensen" userId="3ca47e45379f6910" providerId="LiveId" clId="{E92C3A13-36C2-47B1-80BF-9B30FCBD3D45}" dt="2023-05-21T12:39:01.097" v="3472" actId="20577"/>
          <ac:spMkLst>
            <pc:docMk/>
            <pc:sldMk cId="2667807181" sldId="260"/>
            <ac:spMk id="2" creationId="{B1012C8A-9FD7-F20F-1C93-A7316034F46B}"/>
          </ac:spMkLst>
        </pc:spChg>
        <pc:spChg chg="mod">
          <ac:chgData name="Palle Jensen" userId="3ca47e45379f6910" providerId="LiveId" clId="{E92C3A13-36C2-47B1-80BF-9B30FCBD3D45}" dt="2023-05-21T12:39:04.844" v="3473" actId="21"/>
          <ac:spMkLst>
            <pc:docMk/>
            <pc:sldMk cId="2667807181" sldId="260"/>
            <ac:spMk id="3" creationId="{9B7937DB-D1E7-24DE-52EA-2C0437375EF6}"/>
          </ac:spMkLst>
        </pc:spChg>
      </pc:sldChg>
      <pc:sldChg chg="modSp new mod">
        <pc:chgData name="Palle Jensen" userId="3ca47e45379f6910" providerId="LiveId" clId="{E92C3A13-36C2-47B1-80BF-9B30FCBD3D45}" dt="2023-05-21T15:06:44.109" v="3624" actId="115"/>
        <pc:sldMkLst>
          <pc:docMk/>
          <pc:sldMk cId="4187525318" sldId="261"/>
        </pc:sldMkLst>
        <pc:spChg chg="mod">
          <ac:chgData name="Palle Jensen" userId="3ca47e45379f6910" providerId="LiveId" clId="{E92C3A13-36C2-47B1-80BF-9B30FCBD3D45}" dt="2023-05-21T10:35:08.508" v="3297" actId="20577"/>
          <ac:spMkLst>
            <pc:docMk/>
            <pc:sldMk cId="4187525318" sldId="261"/>
            <ac:spMk id="2" creationId="{B7B3C8F6-2745-0845-8D02-E5B8D688A1F6}"/>
          </ac:spMkLst>
        </pc:spChg>
        <pc:spChg chg="mod">
          <ac:chgData name="Palle Jensen" userId="3ca47e45379f6910" providerId="LiveId" clId="{E92C3A13-36C2-47B1-80BF-9B30FCBD3D45}" dt="2023-05-21T15:06:44.109" v="3624" actId="115"/>
          <ac:spMkLst>
            <pc:docMk/>
            <pc:sldMk cId="4187525318" sldId="261"/>
            <ac:spMk id="3" creationId="{710AA737-3863-BD52-5546-F1AE288044C9}"/>
          </ac:spMkLst>
        </pc:spChg>
      </pc:sldChg>
      <pc:sldChg chg="modSp new del mod">
        <pc:chgData name="Palle Jensen" userId="3ca47e45379f6910" providerId="LiveId" clId="{E92C3A13-36C2-47B1-80BF-9B30FCBD3D45}" dt="2023-05-21T10:35:56.756" v="3338" actId="2696"/>
        <pc:sldMkLst>
          <pc:docMk/>
          <pc:sldMk cId="3449760299" sldId="262"/>
        </pc:sldMkLst>
        <pc:spChg chg="mod">
          <ac:chgData name="Palle Jensen" userId="3ca47e45379f6910" providerId="LiveId" clId="{E92C3A13-36C2-47B1-80BF-9B30FCBD3D45}" dt="2023-05-21T09:09:58.223" v="3027" actId="122"/>
          <ac:spMkLst>
            <pc:docMk/>
            <pc:sldMk cId="3449760299" sldId="262"/>
            <ac:spMk id="2" creationId="{47EB1750-1888-31A3-B109-18C4A0AB5239}"/>
          </ac:spMkLst>
        </pc:spChg>
        <pc:spChg chg="mod">
          <ac:chgData name="Palle Jensen" userId="3ca47e45379f6910" providerId="LiveId" clId="{E92C3A13-36C2-47B1-80BF-9B30FCBD3D45}" dt="2023-05-21T10:34:51.579" v="3272" actId="21"/>
          <ac:spMkLst>
            <pc:docMk/>
            <pc:sldMk cId="3449760299" sldId="262"/>
            <ac:spMk id="3" creationId="{0085D0C2-3A73-543F-5E93-3C9536FE7A2F}"/>
          </ac:spMkLst>
        </pc:spChg>
      </pc:sldChg>
      <pc:sldChg chg="modSp new mod">
        <pc:chgData name="Palle Jensen" userId="3ca47e45379f6910" providerId="LiveId" clId="{E92C3A13-36C2-47B1-80BF-9B30FCBD3D45}" dt="2023-05-21T12:40:13.117" v="3492" actId="20577"/>
        <pc:sldMkLst>
          <pc:docMk/>
          <pc:sldMk cId="137906068" sldId="263"/>
        </pc:sldMkLst>
        <pc:spChg chg="mod">
          <ac:chgData name="Palle Jensen" userId="3ca47e45379f6910" providerId="LiveId" clId="{E92C3A13-36C2-47B1-80BF-9B30FCBD3D45}" dt="2023-05-21T10:36:09.962" v="3340" actId="1036"/>
          <ac:spMkLst>
            <pc:docMk/>
            <pc:sldMk cId="137906068" sldId="263"/>
            <ac:spMk id="2" creationId="{1D5C4B82-66A9-2F65-1935-13F31A83FAAF}"/>
          </ac:spMkLst>
        </pc:spChg>
        <pc:spChg chg="mod">
          <ac:chgData name="Palle Jensen" userId="3ca47e45379f6910" providerId="LiveId" clId="{E92C3A13-36C2-47B1-80BF-9B30FCBD3D45}" dt="2023-05-21T12:40:13.117" v="3492" actId="20577"/>
          <ac:spMkLst>
            <pc:docMk/>
            <pc:sldMk cId="137906068" sldId="263"/>
            <ac:spMk id="3" creationId="{A38F4D7E-0FBC-5D01-182B-A2B92A9B1344}"/>
          </ac:spMkLst>
        </pc:spChg>
      </pc:sldChg>
      <pc:sldChg chg="modSp new mod">
        <pc:chgData name="Palle Jensen" userId="3ca47e45379f6910" providerId="LiveId" clId="{E92C3A13-36C2-47B1-80BF-9B30FCBD3D45}" dt="2023-05-21T18:28:21.106" v="3655" actId="20577"/>
        <pc:sldMkLst>
          <pc:docMk/>
          <pc:sldMk cId="1720331172" sldId="264"/>
        </pc:sldMkLst>
        <pc:spChg chg="mod">
          <ac:chgData name="Palle Jensen" userId="3ca47e45379f6910" providerId="LiveId" clId="{E92C3A13-36C2-47B1-80BF-9B30FCBD3D45}" dt="2023-05-21T09:10:52.418" v="3034" actId="113"/>
          <ac:spMkLst>
            <pc:docMk/>
            <pc:sldMk cId="1720331172" sldId="264"/>
            <ac:spMk id="2" creationId="{F74C121F-1F21-5860-3165-20C66D7E002A}"/>
          </ac:spMkLst>
        </pc:spChg>
        <pc:spChg chg="mod">
          <ac:chgData name="Palle Jensen" userId="3ca47e45379f6910" providerId="LiveId" clId="{E92C3A13-36C2-47B1-80BF-9B30FCBD3D45}" dt="2023-05-21T18:28:21.106" v="3655" actId="20577"/>
          <ac:spMkLst>
            <pc:docMk/>
            <pc:sldMk cId="1720331172" sldId="264"/>
            <ac:spMk id="3" creationId="{DEF8EF56-DADE-9AAC-1FE9-8B94D55ECFCD}"/>
          </ac:spMkLst>
        </pc:spChg>
      </pc:sldChg>
      <pc:sldChg chg="modSp new mod">
        <pc:chgData name="Palle Jensen" userId="3ca47e45379f6910" providerId="LiveId" clId="{E92C3A13-36C2-47B1-80BF-9B30FCBD3D45}" dt="2023-05-21T09:06:21.116" v="2884" actId="113"/>
        <pc:sldMkLst>
          <pc:docMk/>
          <pc:sldMk cId="1346898643" sldId="265"/>
        </pc:sldMkLst>
        <pc:spChg chg="mod">
          <ac:chgData name="Palle Jensen" userId="3ca47e45379f6910" providerId="LiveId" clId="{E92C3A13-36C2-47B1-80BF-9B30FCBD3D45}" dt="2023-05-16T11:46:59.884" v="478" actId="122"/>
          <ac:spMkLst>
            <pc:docMk/>
            <pc:sldMk cId="1346898643" sldId="265"/>
            <ac:spMk id="2" creationId="{08C1A7B2-C9BD-93A8-5443-01ECB406869D}"/>
          </ac:spMkLst>
        </pc:spChg>
        <pc:spChg chg="mod">
          <ac:chgData name="Palle Jensen" userId="3ca47e45379f6910" providerId="LiveId" clId="{E92C3A13-36C2-47B1-80BF-9B30FCBD3D45}" dt="2023-05-21T09:06:21.116" v="2884" actId="113"/>
          <ac:spMkLst>
            <pc:docMk/>
            <pc:sldMk cId="1346898643" sldId="265"/>
            <ac:spMk id="3" creationId="{912ECEBA-C530-1D83-AC02-55CA7C8B59F0}"/>
          </ac:spMkLst>
        </pc:spChg>
      </pc:sldChg>
      <pc:sldChg chg="modSp new mod">
        <pc:chgData name="Palle Jensen" userId="3ca47e45379f6910" providerId="LiveId" clId="{E92C3A13-36C2-47B1-80BF-9B30FCBD3D45}" dt="2023-05-21T10:33:44.478" v="3271" actId="120"/>
        <pc:sldMkLst>
          <pc:docMk/>
          <pc:sldMk cId="3229327824" sldId="266"/>
        </pc:sldMkLst>
        <pc:spChg chg="mod">
          <ac:chgData name="Palle Jensen" userId="3ca47e45379f6910" providerId="LiveId" clId="{E92C3A13-36C2-47B1-80BF-9B30FCBD3D45}" dt="2023-05-21T09:10:29.743" v="3032" actId="2711"/>
          <ac:spMkLst>
            <pc:docMk/>
            <pc:sldMk cId="3229327824" sldId="266"/>
            <ac:spMk id="2" creationId="{575829A2-F9E2-C0D2-E5AF-7ACAB3FDE44B}"/>
          </ac:spMkLst>
        </pc:spChg>
        <pc:spChg chg="mod">
          <ac:chgData name="Palle Jensen" userId="3ca47e45379f6910" providerId="LiveId" clId="{E92C3A13-36C2-47B1-80BF-9B30FCBD3D45}" dt="2023-05-21T10:33:44.478" v="3271" actId="120"/>
          <ac:spMkLst>
            <pc:docMk/>
            <pc:sldMk cId="3229327824" sldId="266"/>
            <ac:spMk id="3" creationId="{8D4D0806-DA3F-62FC-47FF-F076D2FFDEB3}"/>
          </ac:spMkLst>
        </pc:spChg>
      </pc:sldChg>
      <pc:sldChg chg="modSp new mod">
        <pc:chgData name="Palle Jensen" userId="3ca47e45379f6910" providerId="LiveId" clId="{E92C3A13-36C2-47B1-80BF-9B30FCBD3D45}" dt="2023-05-21T12:41:42.189" v="3519" actId="20577"/>
        <pc:sldMkLst>
          <pc:docMk/>
          <pc:sldMk cId="1576012637" sldId="267"/>
        </pc:sldMkLst>
        <pc:spChg chg="mod">
          <ac:chgData name="Palle Jensen" userId="3ca47e45379f6910" providerId="LiveId" clId="{E92C3A13-36C2-47B1-80BF-9B30FCBD3D45}" dt="2023-05-21T12:41:29.153" v="3510" actId="20577"/>
          <ac:spMkLst>
            <pc:docMk/>
            <pc:sldMk cId="1576012637" sldId="267"/>
            <ac:spMk id="2" creationId="{1E02748E-F044-8B87-D4DE-B6E97CF1484B}"/>
          </ac:spMkLst>
        </pc:spChg>
        <pc:spChg chg="mod">
          <ac:chgData name="Palle Jensen" userId="3ca47e45379f6910" providerId="LiveId" clId="{E92C3A13-36C2-47B1-80BF-9B30FCBD3D45}" dt="2023-05-21T12:41:42.189" v="3519" actId="20577"/>
          <ac:spMkLst>
            <pc:docMk/>
            <pc:sldMk cId="1576012637" sldId="267"/>
            <ac:spMk id="3" creationId="{8013B038-7562-681E-5C88-DB781228BE5F}"/>
          </ac:spMkLst>
        </pc:spChg>
      </pc:sldChg>
      <pc:sldChg chg="modSp new del mod">
        <pc:chgData name="Palle Jensen" userId="3ca47e45379f6910" providerId="LiveId" clId="{E92C3A13-36C2-47B1-80BF-9B30FCBD3D45}" dt="2023-05-21T08:07:04.641" v="2377" actId="2696"/>
        <pc:sldMkLst>
          <pc:docMk/>
          <pc:sldMk cId="750198817" sldId="268"/>
        </pc:sldMkLst>
        <pc:spChg chg="mod">
          <ac:chgData name="Palle Jensen" userId="3ca47e45379f6910" providerId="LiveId" clId="{E92C3A13-36C2-47B1-80BF-9B30FCBD3D45}" dt="2023-05-21T08:06:58.988" v="2376" actId="20577"/>
          <ac:spMkLst>
            <pc:docMk/>
            <pc:sldMk cId="750198817" sldId="268"/>
            <ac:spMk id="3" creationId="{82F0B2A3-878D-80F4-B291-922A05A6C21B}"/>
          </ac:spMkLst>
        </pc:spChg>
      </pc:sldChg>
      <pc:sldChg chg="delSp modSp new mod">
        <pc:chgData name="Palle Jensen" userId="3ca47e45379f6910" providerId="LiveId" clId="{E92C3A13-36C2-47B1-80BF-9B30FCBD3D45}" dt="2023-05-21T15:06:24.782" v="3623" actId="27636"/>
        <pc:sldMkLst>
          <pc:docMk/>
          <pc:sldMk cId="2177406626" sldId="268"/>
        </pc:sldMkLst>
        <pc:spChg chg="del">
          <ac:chgData name="Palle Jensen" userId="3ca47e45379f6910" providerId="LiveId" clId="{E92C3A13-36C2-47B1-80BF-9B30FCBD3D45}" dt="2023-05-21T08:10:01.371" v="2465" actId="478"/>
          <ac:spMkLst>
            <pc:docMk/>
            <pc:sldMk cId="2177406626" sldId="268"/>
            <ac:spMk id="2" creationId="{B9EB970C-466A-70B4-EAC3-4DE57F29E406}"/>
          </ac:spMkLst>
        </pc:spChg>
        <pc:spChg chg="mod">
          <ac:chgData name="Palle Jensen" userId="3ca47e45379f6910" providerId="LiveId" clId="{E92C3A13-36C2-47B1-80BF-9B30FCBD3D45}" dt="2023-05-21T15:06:24.782" v="3623" actId="27636"/>
          <ac:spMkLst>
            <pc:docMk/>
            <pc:sldMk cId="2177406626" sldId="268"/>
            <ac:spMk id="3" creationId="{744EAD4B-D08A-3AED-7725-41E0A8C48032}"/>
          </ac:spMkLst>
        </pc:spChg>
      </pc:sldChg>
      <pc:sldChg chg="delSp modSp new mod">
        <pc:chgData name="Palle Jensen" userId="3ca47e45379f6910" providerId="LiveId" clId="{E92C3A13-36C2-47B1-80BF-9B30FCBD3D45}" dt="2023-05-21T09:17:47.943" v="3268" actId="20577"/>
        <pc:sldMkLst>
          <pc:docMk/>
          <pc:sldMk cId="2077507709" sldId="269"/>
        </pc:sldMkLst>
        <pc:spChg chg="del">
          <ac:chgData name="Palle Jensen" userId="3ca47e45379f6910" providerId="LiveId" clId="{E92C3A13-36C2-47B1-80BF-9B30FCBD3D45}" dt="2023-05-21T08:44:53.089" v="2535" actId="478"/>
          <ac:spMkLst>
            <pc:docMk/>
            <pc:sldMk cId="2077507709" sldId="269"/>
            <ac:spMk id="2" creationId="{4F4431CA-5E5F-4561-C310-83C076BC22D6}"/>
          </ac:spMkLst>
        </pc:spChg>
        <pc:spChg chg="mod">
          <ac:chgData name="Palle Jensen" userId="3ca47e45379f6910" providerId="LiveId" clId="{E92C3A13-36C2-47B1-80BF-9B30FCBD3D45}" dt="2023-05-21T09:17:47.943" v="3268" actId="20577"/>
          <ac:spMkLst>
            <pc:docMk/>
            <pc:sldMk cId="2077507709" sldId="269"/>
            <ac:spMk id="3" creationId="{BBB7EF0C-A893-0772-2244-6E9C71DF58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84B11-76AB-C85B-AB6F-F19D6224B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DA5B513-B18D-C729-6D9E-DC35756D5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A91605-D72D-B8B2-E9A9-86F4F3D5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21-05-2023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5C891DD-C629-0123-0F05-16A5D6E4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94C3CDE-ACEE-ECB3-8676-939C1743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374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50514-A3F6-0CDD-F3A3-4277F919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49120D8-66FA-0F15-763E-AD5BD647F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BF0FF68-7B56-CED7-B0C0-93C1A91A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21-05-2023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953D7F6-8BAE-EC10-32C7-F5950446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C9C807-F977-F359-1C08-E33BEA7B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402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636685B-BC5F-2595-7646-863D71AC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D6111FE-96BC-FBFD-F654-774D063C9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47A0109-1E88-C9BC-9011-F1D2C44E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21-05-2023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682D00E-A4F7-12B3-AEB4-516E5243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DEACB5-BEE5-3087-54E5-85C71FDE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178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B2820-871A-6E91-999E-C05A44BC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3032C2-AD03-82C9-FEE3-48FB46D2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E387530-20DB-78CC-608E-0A2C010C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21-05-2023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B2E83CB-F72F-0C35-B097-679D7A63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07D1C47-BACE-BC81-722C-57FAD156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209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20ED5-307A-A573-8317-6FABAD82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9BFBE64-47EF-4F40-9B87-A2BCF26BF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0E5A78-88D8-CEAA-D857-BA94913E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21-05-2023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18B94F-DAB8-5D7C-0704-AA313367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BA9E3F5-B8D3-0C3A-D8D1-9D18E23F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354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12C68-A157-CE29-D61F-90017592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3D147F-3936-740A-EBF9-E0794EA4B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B67C13F-FAD7-6740-8DA1-62BF0C576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9EB677F-9D50-8B13-5606-2C822057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21-05-2023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3074AAC-9252-AAFB-1804-42039C9C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E5B6565-ECE9-BF67-EF94-9AC4EA52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178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E9FF1-850F-06B1-1270-ECAE1946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4F66AF0-0EE6-1611-57F1-0F63F88C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C095432-0586-AEAE-B6F4-D32B67EBE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D3E3C98-63E8-7E59-B098-9D976DAA5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C3DB24D-FB89-66DA-644B-B0E42AE67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91A1A5A-8414-D6CC-AD3C-FD71CEF6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21-05-2023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CC49156-DBEB-CED5-33FC-CE1166A7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DA44D24-C0CF-9D7F-050B-F0832F36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86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B9778-73DA-92AB-2474-34B99BCA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1CED274-EA0E-1E9F-EDD1-7C61E451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21-05-2023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7D37547-8BD9-9D78-7C3B-2284D1A6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307236C-0EA8-8B2B-1D6B-CCB75597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97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1C7114C-D20F-4650-203A-9CA837B7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21-05-2023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40A3AC5-1FCA-C06C-B860-1AD943A1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0A81682-7B90-6B3F-E722-6D36D93A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249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3FC16-0670-D975-3DFA-CC24E634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82CF65A-20B3-B623-2BFA-C466D820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D21FD06-9DE6-63F6-94ED-F8386E3A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C70A3AD-5340-1C87-0AF4-9B417EA7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21-05-2023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90FEC76-F8EC-583E-9474-FC8AECF8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DE71366-B781-2570-F79E-3A457285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020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E634A-338C-942F-F93F-FE177353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E3D4E36-AFE8-9712-1FB6-1AEAE4B6E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ACC6235-D003-9406-BE2D-F1CB044AA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5C32F2F-03A9-0929-A022-7E4E6426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585D-FD34-481F-8AD2-F9FD43E29927}" type="datetimeFigureOut">
              <a:rPr lang="da-DK" smtClean="0"/>
              <a:t>21-05-2023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DEACF20-A601-4EC7-DBA1-61BCB246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F420C35-27CB-576F-CCFD-7E0E87B9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708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C6B830B-88A8-2C91-DD6E-4E301C7E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BA6FE08-C0C1-883A-8677-36C9F4BAA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49AD4E2-4FBC-D749-DC11-B9FA12316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6585D-FD34-481F-8AD2-F9FD43E29927}" type="datetimeFigureOut">
              <a:rPr lang="da-DK" smtClean="0"/>
              <a:t>21-05-2023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2CFAD9-7432-F11F-09C6-544BC0E85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B8DBC09-2B96-A640-86D6-CB0D1B559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B7435-F1F2-4BD4-ACE2-FA4D32AB70B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597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DD8CB-9023-B5DA-D8B9-E1D39A39F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Svømmeklubben Delfinen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AEF7DA8-C1B2-D633-75DD-170BFFCF5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da-DK" dirty="0"/>
              <a:t>SCRUM-proces</a:t>
            </a:r>
          </a:p>
          <a:p>
            <a:r>
              <a:rPr lang="da-DK" dirty="0"/>
              <a:t>Jon, Magnus, Markus og Palle</a:t>
            </a:r>
          </a:p>
        </p:txBody>
      </p:sp>
    </p:spTree>
    <p:extLst>
      <p:ext uri="{BB962C8B-B14F-4D97-AF65-F5344CB8AC3E}">
        <p14:creationId xmlns:p14="http://schemas.microsoft.com/office/powerpoint/2010/main" val="264765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829A2-F9E2-C0D2-E5AF-7ACAB3FD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Usability</a:t>
            </a:r>
            <a:r>
              <a:rPr lang="da-DK" dirty="0"/>
              <a:t> test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D4D0806-DA3F-62FC-47FF-F076D2FF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u="sng" dirty="0" err="1"/>
              <a:t>Think</a:t>
            </a:r>
            <a:r>
              <a:rPr lang="da-DK" u="sng" dirty="0"/>
              <a:t> </a:t>
            </a:r>
            <a:r>
              <a:rPr lang="da-DK" u="sng" dirty="0" err="1"/>
              <a:t>aloud</a:t>
            </a:r>
            <a:r>
              <a:rPr lang="da-DK" u="sng" dirty="0"/>
              <a:t> test:</a:t>
            </a:r>
          </a:p>
          <a:p>
            <a:pPr marL="0" indent="0">
              <a:buNone/>
            </a:pPr>
            <a:r>
              <a:rPr lang="da-DK" dirty="0"/>
              <a:t>1. Gå til forside. Beskriv, hvad du ser. Hvor vil du gå hen nu? Klik lidt rundt på siden. (2-3 min). </a:t>
            </a:r>
          </a:p>
          <a:p>
            <a:pPr marL="0" indent="0">
              <a:buNone/>
            </a:pPr>
            <a:r>
              <a:rPr lang="da-DK" dirty="0"/>
              <a:t>2. Find login og log på som formand (1-2 min)</a:t>
            </a:r>
          </a:p>
          <a:p>
            <a:pPr marL="0" indent="0">
              <a:buNone/>
            </a:pPr>
            <a:r>
              <a:rPr lang="da-DK" dirty="0"/>
              <a:t>3. Find Sofie Larsen i databasen. Opdater hendes alder til 20 år. (2-3 min.)</a:t>
            </a:r>
          </a:p>
          <a:p>
            <a:pPr marL="0" indent="0">
              <a:buNone/>
            </a:pPr>
            <a:r>
              <a:rPr lang="da-DK" dirty="0"/>
              <a:t>4. Find ud af, hvem der har den fjerdebedste tid i rygcrawl. (2-3 min.)</a:t>
            </a:r>
          </a:p>
          <a:p>
            <a:pPr marL="0" indent="0">
              <a:buNone/>
            </a:pPr>
            <a:r>
              <a:rPr lang="da-DK" dirty="0"/>
              <a:t>5. Opret et nyt medlem med oplysninger, som du finder på. (3-4 min.) </a:t>
            </a:r>
          </a:p>
          <a:p>
            <a:pPr marL="0" indent="0">
              <a:buNone/>
            </a:pPr>
            <a:r>
              <a:rPr lang="da-DK" dirty="0"/>
              <a:t>6. Har Kasper Kristensen betalt kontingent? Hvor meget skylder han i givet fald svømmeklubben? (2-3 min.)</a:t>
            </a:r>
          </a:p>
          <a:p>
            <a:pPr marL="0" indent="0">
              <a:buNone/>
            </a:pPr>
            <a:r>
              <a:rPr lang="da-DK" dirty="0"/>
              <a:t>7. Hvis du kunne ændre 1-2 ting på hjemmesiden, hvad skulle det så være?  </a:t>
            </a:r>
          </a:p>
        </p:txBody>
      </p:sp>
    </p:spTree>
    <p:extLst>
      <p:ext uri="{BB962C8B-B14F-4D97-AF65-F5344CB8AC3E}">
        <p14:creationId xmlns:p14="http://schemas.microsoft.com/office/powerpoint/2010/main" val="322932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2748E-F044-8B87-D4DE-B6E97CF1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Resultater af </a:t>
            </a:r>
            <a:r>
              <a:rPr lang="da-DK" dirty="0" err="1"/>
              <a:t>Think</a:t>
            </a:r>
            <a:r>
              <a:rPr lang="da-DK" dirty="0"/>
              <a:t> </a:t>
            </a:r>
            <a:r>
              <a:rPr lang="da-DK" dirty="0" err="1"/>
              <a:t>aloud</a:t>
            </a:r>
            <a:r>
              <a:rPr lang="da-DK" dirty="0"/>
              <a:t> test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13B038-7562-681E-5C88-DB781228B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Think</a:t>
            </a:r>
            <a:r>
              <a:rPr lang="da-DK" dirty="0"/>
              <a:t> </a:t>
            </a:r>
            <a:r>
              <a:rPr lang="da-DK" dirty="0" err="1"/>
              <a:t>aloud</a:t>
            </a:r>
            <a:r>
              <a:rPr lang="da-DK" dirty="0"/>
              <a:t> tests foretaget weekenden før aflevering	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Væsentlige indsigter ved test: </a:t>
            </a:r>
          </a:p>
          <a:p>
            <a:pPr marL="0" indent="0">
              <a:buNone/>
            </a:pPr>
            <a:r>
              <a:rPr lang="da-DK" dirty="0"/>
              <a:t>	- Noget funktionalitet fungerede ikke optimalt</a:t>
            </a:r>
          </a:p>
          <a:p>
            <a:pPr marL="0" indent="0">
              <a:buNone/>
            </a:pPr>
            <a:r>
              <a:rPr lang="da-DK" dirty="0"/>
              <a:t>	- Danske navne i stedet for engelske</a:t>
            </a:r>
          </a:p>
          <a:p>
            <a:pPr marL="0" indent="0">
              <a:buNone/>
            </a:pPr>
            <a:r>
              <a:rPr lang="da-DK" dirty="0"/>
              <a:t>	- Hjemmeside fungerer fornuftigt og er forholdsvis intuitiv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7601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C121F-1F21-5860-3165-20C66D7E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Konklusion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EF8EF56-DADE-9AAC-1FE9-8B94D55E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færdiggjort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tidsfrist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3 om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træneren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gav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udfordringer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Fælles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kodestandard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tidligt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være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hensigtsmæssigt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Overvejelser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om,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hvordan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arbejde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 SCRUM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fremadrettet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a-D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033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91CA9-9DD7-B1F9-08E9-8838B022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/>
          <a:lstStyle/>
          <a:p>
            <a:pPr algn="ctr"/>
            <a:r>
              <a:rPr lang="da-DK" dirty="0"/>
              <a:t>Intro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9824A3-88E0-2AA8-20B2-817C536F0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CRUD app til </a:t>
            </a:r>
            <a:r>
              <a:rPr lang="da-DK" dirty="0"/>
              <a:t>Svømmeklubben Delfinen</a:t>
            </a:r>
          </a:p>
          <a:p>
            <a:r>
              <a:rPr lang="da-D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Appen er opdelt i forskellige menuer til tre typer af brugere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da-D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Formand</a:t>
            </a:r>
          </a:p>
          <a:p>
            <a:pPr lvl="1"/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Kasserer</a:t>
            </a:r>
          </a:p>
          <a:p>
            <a:pPr lvl="1"/>
            <a:r>
              <a:rPr lang="da-D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Træner</a:t>
            </a:r>
          </a:p>
          <a:p>
            <a:r>
              <a:rPr lang="da-D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Hver type bruger får hver deres skræddersyede overblik til en database over klubbens medlemmer.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807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1A7B2-C9BD-93A8-5443-01ECB406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Risikoanalyse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2ECEBA-C530-1D83-AC02-55CA7C8B5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Risikoanalyse med udvidet risikotabel</a:t>
            </a:r>
          </a:p>
          <a:p>
            <a:r>
              <a:rPr lang="da-DK" dirty="0"/>
              <a:t>Risikoanalyse som styringsværktøj. Hvordan forholder vi os til de risici, der er for, at projektet ikke bliver færdigt til tiden?</a:t>
            </a:r>
          </a:p>
        </p:txBody>
      </p:sp>
    </p:spTree>
    <p:extLst>
      <p:ext uri="{BB962C8B-B14F-4D97-AF65-F5344CB8AC3E}">
        <p14:creationId xmlns:p14="http://schemas.microsoft.com/office/powerpoint/2010/main" val="134689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D9F34-77F3-9240-96D2-3356EA39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SCRUM – </a:t>
            </a:r>
            <a:br>
              <a:rPr lang="da-DK" dirty="0"/>
            </a:br>
            <a:r>
              <a:rPr lang="da-DK" dirty="0"/>
              <a:t>til- og fravalg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79F67B-348B-D4CE-486B-473D807DB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9562"/>
          </a:xfrm>
        </p:spPr>
        <p:txBody>
          <a:bodyPr>
            <a:normAutofit/>
          </a:bodyPr>
          <a:lstStyle/>
          <a:p>
            <a:r>
              <a:rPr lang="da-DK" sz="2400" dirty="0"/>
              <a:t>Hvad vi implementerede:</a:t>
            </a:r>
          </a:p>
          <a:p>
            <a:pPr lvl="1"/>
            <a:r>
              <a:rPr lang="da-DK" dirty="0" err="1"/>
              <a:t>Daily</a:t>
            </a:r>
            <a:r>
              <a:rPr lang="da-DK" dirty="0"/>
              <a:t> SCRUM: </a:t>
            </a:r>
            <a:r>
              <a:rPr lang="da-D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 valgte ca. 60 minutters dagligt </a:t>
            </a:r>
            <a:r>
              <a:rPr lang="da-DK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</a:t>
            </a:r>
            <a:r>
              <a:rPr lang="da-D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møde, hvor vi gennemgik hvad vi hver især har nået i løbet af gårsdagen. Ligeledes gennemgik vi, hvad der skulle justeres i den fremtidige plan. Blanding af </a:t>
            </a:r>
            <a:r>
              <a:rPr lang="da-DK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</a:t>
            </a:r>
            <a:r>
              <a:rPr lang="da-D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SCRUM, Sprint Planning og Sprint </a:t>
            </a:r>
            <a:r>
              <a:rPr lang="da-DK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restrospective</a:t>
            </a:r>
            <a:r>
              <a:rPr lang="da-D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a-DK" dirty="0"/>
          </a:p>
          <a:p>
            <a:pPr lvl="1"/>
            <a:r>
              <a:rPr lang="da-DK" dirty="0" err="1"/>
              <a:t>SCRUMBoard</a:t>
            </a:r>
            <a:r>
              <a:rPr lang="da-DK" dirty="0"/>
              <a:t>: </a:t>
            </a:r>
            <a:r>
              <a:rPr lang="da-DK" dirty="0" err="1"/>
              <a:t>Trello</a:t>
            </a:r>
            <a:endParaRPr lang="da-DK" dirty="0"/>
          </a:p>
          <a:p>
            <a:pPr lvl="1"/>
            <a:r>
              <a:rPr lang="da-DK" dirty="0"/>
              <a:t>SCRUM Master </a:t>
            </a:r>
          </a:p>
          <a:p>
            <a:pPr lvl="1"/>
            <a:r>
              <a:rPr lang="da-DK" dirty="0"/>
              <a:t>Product </a:t>
            </a:r>
            <a:r>
              <a:rPr lang="da-DK" dirty="0" err="1"/>
              <a:t>Backlog</a:t>
            </a:r>
            <a:endParaRPr lang="da-DK" dirty="0"/>
          </a:p>
          <a:p>
            <a:pPr lvl="1"/>
            <a:r>
              <a:rPr lang="da-DK" dirty="0"/>
              <a:t>Sprint </a:t>
            </a:r>
            <a:r>
              <a:rPr lang="da-DK" dirty="0" err="1"/>
              <a:t>review</a:t>
            </a:r>
            <a:r>
              <a:rPr lang="da-DK" dirty="0"/>
              <a:t> (i begrænset omfang)</a:t>
            </a:r>
          </a:p>
          <a:p>
            <a:r>
              <a:rPr lang="da-DK" sz="2400" dirty="0"/>
              <a:t>Hvad vi valgte fra:</a:t>
            </a:r>
          </a:p>
          <a:p>
            <a:pPr lvl="1"/>
            <a:r>
              <a:rPr lang="da-DK" dirty="0" err="1"/>
              <a:t>Burndown</a:t>
            </a:r>
            <a:r>
              <a:rPr lang="da-DK" dirty="0"/>
              <a:t> </a:t>
            </a:r>
            <a:r>
              <a:rPr lang="da-DK" dirty="0" err="1"/>
              <a:t>chart</a:t>
            </a:r>
            <a:endParaRPr lang="da-DK" dirty="0"/>
          </a:p>
          <a:p>
            <a:pPr lvl="1"/>
            <a:r>
              <a:rPr lang="da-DK" dirty="0"/>
              <a:t>Tildeling af point til hver arbejdsopgave</a:t>
            </a:r>
          </a:p>
        </p:txBody>
      </p:sp>
    </p:spTree>
    <p:extLst>
      <p:ext uri="{BB962C8B-B14F-4D97-AF65-F5344CB8AC3E}">
        <p14:creationId xmlns:p14="http://schemas.microsoft.com/office/powerpoint/2010/main" val="99028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2632B-7F13-E86F-547F-8C140535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Product </a:t>
            </a:r>
            <a:r>
              <a:rPr lang="da-DK" dirty="0" err="1"/>
              <a:t>Backlog</a:t>
            </a:r>
            <a:r>
              <a:rPr lang="da-DK" dirty="0"/>
              <a:t> (PB)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F18A4A-284F-1DB6-2222-42C23D0C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u="sng" dirty="0"/>
              <a:t>PB (</a:t>
            </a:r>
            <a:r>
              <a:rPr lang="da-DK" u="sng" dirty="0" err="1"/>
              <a:t>userstories</a:t>
            </a:r>
            <a:r>
              <a:rPr lang="da-DK" u="sng" dirty="0"/>
              <a:t>):</a:t>
            </a:r>
          </a:p>
          <a:p>
            <a:pPr marL="0" indent="0">
              <a:buNone/>
            </a:pPr>
            <a:r>
              <a:rPr lang="da-DK" u="sng" dirty="0"/>
              <a:t>Login:</a:t>
            </a:r>
          </a:p>
          <a:p>
            <a:r>
              <a:rPr lang="da-DK" dirty="0"/>
              <a:t>Vi vil som administrative brugere af svømmeklubben Delfinen, for at beskytte brugernes oplysninger, have en separat login-funktion tilgængelig for formanden, kassereren og træneren. Dette sikrer, at kun de rigtige autoriserede personer får adgang til informationen om brugerne.</a:t>
            </a:r>
          </a:p>
          <a:p>
            <a:pPr marL="0" indent="0">
              <a:buNone/>
            </a:pPr>
            <a:r>
              <a:rPr lang="da-DK" u="sng" dirty="0"/>
              <a:t>Formand:</a:t>
            </a:r>
          </a:p>
          <a:p>
            <a:r>
              <a:rPr lang="da-DK" dirty="0"/>
              <a:t>Jeg vil som formand kunne tilføje et nyt medlem til klubben.</a:t>
            </a:r>
          </a:p>
          <a:p>
            <a:r>
              <a:rPr lang="da-DK" dirty="0"/>
              <a:t>Jeg vil som formand kunne se information om klubbens medlemmer.</a:t>
            </a:r>
          </a:p>
          <a:p>
            <a:r>
              <a:rPr lang="da-DK" dirty="0"/>
              <a:t>Jeg vil som formand kunne opdatere oplysningerne for individuelle medlemmer.</a:t>
            </a:r>
          </a:p>
          <a:p>
            <a:r>
              <a:rPr lang="da-DK" dirty="0"/>
              <a:t>Jeg vil som formand kunne slette et medlem fra klubben.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645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44EAD4B-D08A-3AED-7725-41E0A8C4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u="sng" dirty="0"/>
              <a:t>Kasserer:</a:t>
            </a:r>
          </a:p>
          <a:p>
            <a:r>
              <a:rPr lang="da-DK" dirty="0"/>
              <a:t>Jeg vil som kasserer kunne se information om klubbens medlemmer.</a:t>
            </a:r>
          </a:p>
          <a:p>
            <a:r>
              <a:rPr lang="da-DK" dirty="0"/>
              <a:t>Jeg vil som kasserer kunne se en oversigt over, hvor meget kontingent klubben har indtjent (eventuelt opdelt efter medlemstype - aktive medlemmer under 18 år, aktive medlemmer over 18 år, medlemmer over 60 år).</a:t>
            </a:r>
          </a:p>
          <a:p>
            <a:r>
              <a:rPr lang="da-DK" dirty="0"/>
              <a:t>Jeg vil som kasserer kunne se en liste over medlemmer, der har ubetalte kontingenter.</a:t>
            </a:r>
          </a:p>
          <a:p>
            <a:pPr marL="0" indent="0">
              <a:buNone/>
            </a:pPr>
            <a:r>
              <a:rPr lang="da-DK" u="sng" dirty="0"/>
              <a:t>Træner:</a:t>
            </a:r>
          </a:p>
          <a:p>
            <a:r>
              <a:rPr lang="da-DK" dirty="0"/>
              <a:t>Jeg vil som træner kunne se en top 5-liste over resultaterne for hver svømmedisciplin.</a:t>
            </a:r>
          </a:p>
          <a:p>
            <a:r>
              <a:rPr lang="da-DK" dirty="0"/>
              <a:t>Jeg vil som træner kunne tilføje resultater for en ny svømmekonkurrence.</a:t>
            </a:r>
          </a:p>
          <a:p>
            <a:r>
              <a:rPr lang="da-DK" dirty="0"/>
              <a:t>Jeg vil som træner kunne tilføje resultater for individuel personlig træning i hver disciplin.</a:t>
            </a:r>
          </a:p>
          <a:p>
            <a:endParaRPr lang="da-DK" dirty="0"/>
          </a:p>
          <a:p>
            <a:r>
              <a:rPr lang="da-DK" dirty="0"/>
              <a:t>Krav har ikke ændret sig synderligt i </a:t>
            </a:r>
            <a:r>
              <a:rPr lang="da-DK" dirty="0" err="1"/>
              <a:t>prokjektperioden</a:t>
            </a:r>
            <a:r>
              <a:rPr lang="da-DK" dirty="0"/>
              <a:t>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740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3C8F6-2745-0845-8D02-E5B8D688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ScrumBoard</a:t>
            </a:r>
            <a:r>
              <a:rPr lang="da-DK" dirty="0"/>
              <a:t> og Definition of Done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10AA737-3863-BD52-5546-F1AE2880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err="1"/>
              <a:t>ScrumBoard</a:t>
            </a:r>
            <a:r>
              <a:rPr lang="da-DK" dirty="0"/>
              <a:t> på </a:t>
            </a:r>
            <a:r>
              <a:rPr lang="da-DK" dirty="0" err="1"/>
              <a:t>Trello</a:t>
            </a:r>
            <a:r>
              <a:rPr lang="da-DK" dirty="0"/>
              <a:t> indeholdt disse kategorier:</a:t>
            </a:r>
          </a:p>
          <a:p>
            <a:r>
              <a:rPr lang="da-DK" dirty="0"/>
              <a:t>To Do</a:t>
            </a:r>
          </a:p>
          <a:p>
            <a:r>
              <a:rPr lang="da-DK" dirty="0"/>
              <a:t>Sprint</a:t>
            </a:r>
          </a:p>
          <a:p>
            <a:r>
              <a:rPr lang="da-DK" dirty="0" err="1"/>
              <a:t>Doing</a:t>
            </a:r>
            <a:endParaRPr lang="da-DK" dirty="0"/>
          </a:p>
          <a:p>
            <a:r>
              <a:rPr lang="da-DK" dirty="0"/>
              <a:t>Done</a:t>
            </a:r>
          </a:p>
          <a:p>
            <a:pPr marL="0" indent="0">
              <a:buNone/>
            </a:pPr>
            <a:r>
              <a:rPr lang="da-DK" dirty="0"/>
              <a:t>Funktionalitet blev løbende testet af de andre gruppemedlemmer.</a:t>
            </a:r>
          </a:p>
          <a:p>
            <a:pPr marL="0" indent="0">
              <a:buNone/>
            </a:pPr>
            <a:r>
              <a:rPr lang="en-US" sz="2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 of Done:</a:t>
            </a:r>
          </a:p>
          <a:p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Når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opgaven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programmeret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færdig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selv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selv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da-DK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8752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C4B82-66A9-2F65-1935-13F31A83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0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a-DK" sz="4800" dirty="0"/>
              <a:t>Sprints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8F4D7E-0FBC-5D01-182B-A2B92A9B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204"/>
            <a:ext cx="10515600" cy="4707759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Sprintlængde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blev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fastsat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Korte sprints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blev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vurderet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hensigtsmæssige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a-DK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 0:</a:t>
            </a:r>
            <a:endParaRPr lang="da-DK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a-DK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Oprette database, lave datastruktur og JSON-data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a-DK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Kommunikationsform internt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a-DK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Oprette </a:t>
            </a:r>
            <a:r>
              <a:rPr lang="da-DK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SCRUMBoard</a:t>
            </a:r>
            <a:endParaRPr lang="da-D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a-DK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Udlede </a:t>
            </a:r>
            <a:r>
              <a:rPr lang="da-DK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userstories</a:t>
            </a:r>
            <a:r>
              <a:rPr lang="da-DK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 kravspecifikation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a-DK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Lave SPA (Single Page </a:t>
            </a:r>
            <a:r>
              <a:rPr lang="da-DK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da-DK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a-DK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Wireframes</a:t>
            </a:r>
            <a:endParaRPr lang="da-D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B7EF0C-A893-0772-2244-6E9C71DF5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499"/>
            <a:ext cx="10515600" cy="585846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Prioriteret rækkefølge af arbejdsopgaver i løbet af sprints: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Formands view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Kasserers view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Træners view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a-DK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Dag-til-dag evaluering og vurdering af arbejdets omfang og sværhedsgrad.  </a:t>
            </a:r>
            <a:endParaRPr lang="da-DK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0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710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Svømmeklubben Delfinen</vt:lpstr>
      <vt:lpstr>Intro</vt:lpstr>
      <vt:lpstr>Risikoanalyse</vt:lpstr>
      <vt:lpstr>SCRUM –  til- og fravalg</vt:lpstr>
      <vt:lpstr>Product Backlog (PB)</vt:lpstr>
      <vt:lpstr>PowerPoint-præsentation</vt:lpstr>
      <vt:lpstr>ScrumBoard og Definition of Done</vt:lpstr>
      <vt:lpstr>Sprints</vt:lpstr>
      <vt:lpstr>PowerPoint-præsentation</vt:lpstr>
      <vt:lpstr>Usability test </vt:lpstr>
      <vt:lpstr>Resultater af Think aloud test</vt:lpstr>
      <vt:lpstr>Konklusion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Palle Jensen</dc:creator>
  <cp:lastModifiedBy>Palle Jensen</cp:lastModifiedBy>
  <cp:revision>1</cp:revision>
  <dcterms:created xsi:type="dcterms:W3CDTF">2023-05-16T10:43:11Z</dcterms:created>
  <dcterms:modified xsi:type="dcterms:W3CDTF">2023-05-21T18:28:28Z</dcterms:modified>
</cp:coreProperties>
</file>