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58" r:id="rId9"/>
    <p:sldId id="260" r:id="rId10"/>
    <p:sldId id="263" r:id="rId11"/>
    <p:sldId id="265" r:id="rId12"/>
    <p:sldId id="266" r:id="rId13"/>
    <p:sldId id="271" r:id="rId14"/>
    <p:sldId id="268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7/11/2020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7/11/2020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7/11/2020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fake news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536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81696"/>
            <a:ext cx="8637072" cy="10405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khoa – 18520930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17520918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613A35-1B7F-47CD-8D37-2D8EAFBC4ABF}"/>
              </a:ext>
            </a:extLst>
          </p:cNvPr>
          <p:cNvSpPr txBox="1">
            <a:spLocks/>
          </p:cNvSpPr>
          <p:nvPr/>
        </p:nvSpPr>
        <p:spPr>
          <a:xfrm>
            <a:off x="6507332" y="4322052"/>
            <a:ext cx="4283026" cy="1590475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D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ƠNG NGỌC HẢO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NGUYỄN L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 THÙY NGÂN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 ĐỨC VŨ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1">
            <a:extLst>
              <a:ext uri="{FF2B5EF4-FFF2-40B4-BE49-F238E27FC236}">
                <a16:creationId xmlns:a16="http://schemas.microsoft.com/office/drawing/2014/main" id="{8F9FF8C0-8A2E-4A2A-BE3D-B05A7712D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(vote)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Random Forest Simple Explanation - Will Koehrsen - Medium">
            <a:extLst>
              <a:ext uri="{FF2B5EF4-FFF2-40B4-BE49-F238E27FC236}">
                <a16:creationId xmlns:a16="http://schemas.microsoft.com/office/drawing/2014/main" id="{22171DC2-2D22-40D1-AE51-1BAD17B675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765" y="2168525"/>
            <a:ext cx="4588933" cy="34417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347D3-5BD7-4C24-924B-1CB73251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2763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C6AC45-7E66-4DF1-AFB5-ED6E1E2C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199F99C-0344-4DF5-808A-EC6054ECA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94697"/>
              </p:ext>
            </p:extLst>
          </p:nvPr>
        </p:nvGraphicFramePr>
        <p:xfrm>
          <a:off x="1259842" y="2125362"/>
          <a:ext cx="9637796" cy="16968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09449">
                  <a:extLst>
                    <a:ext uri="{9D8B030D-6E8A-4147-A177-3AD203B41FA5}">
                      <a16:colId xmlns:a16="http://schemas.microsoft.com/office/drawing/2014/main" val="220751356"/>
                    </a:ext>
                  </a:extLst>
                </a:gridCol>
                <a:gridCol w="2409449">
                  <a:extLst>
                    <a:ext uri="{9D8B030D-6E8A-4147-A177-3AD203B41FA5}">
                      <a16:colId xmlns:a16="http://schemas.microsoft.com/office/drawing/2014/main" val="3481439631"/>
                    </a:ext>
                  </a:extLst>
                </a:gridCol>
                <a:gridCol w="2409449">
                  <a:extLst>
                    <a:ext uri="{9D8B030D-6E8A-4147-A177-3AD203B41FA5}">
                      <a16:colId xmlns:a16="http://schemas.microsoft.com/office/drawing/2014/main" val="4113079060"/>
                    </a:ext>
                  </a:extLst>
                </a:gridCol>
                <a:gridCol w="2409449">
                  <a:extLst>
                    <a:ext uri="{9D8B030D-6E8A-4147-A177-3AD203B41FA5}">
                      <a16:colId xmlns:a16="http://schemas.microsoft.com/office/drawing/2014/main" val="3192969906"/>
                    </a:ext>
                  </a:extLst>
                </a:gridCol>
              </a:tblGrid>
              <a:tr h="50810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2893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32228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39190"/>
                  </a:ext>
                </a:extLst>
              </a:tr>
              <a:tr h="370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2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BA44-4457-4ACC-B48B-28F8AA38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(bias) do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mẩu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mẩu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ẽ&#10;&#10;Mô tả được tạo tự động">
            <a:extLst>
              <a:ext uri="{FF2B5EF4-FFF2-40B4-BE49-F238E27FC236}">
                <a16:creationId xmlns:a16="http://schemas.microsoft.com/office/drawing/2014/main" id="{71B56751-665A-4CA9-92A8-F265FE27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298851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Fake news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nửa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lầm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thậm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mẩu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kì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fake hay news.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17BC6-BE3C-40E6-81F1-EC5A3E37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246" y="1736688"/>
            <a:ext cx="5807176" cy="3658520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2C5D0-A285-43A1-B728-A7C3768F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mẩu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Kaggle.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40000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mẩu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Fake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News,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4481C-5C50-4398-A2EA-DCBA4FD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1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17D4DF3-B1A8-4617-801D-A86E88670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(title)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(text)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(subject)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(Date)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5F27B-3D75-42F2-98FD-C7388A0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BE0BF7A-B71E-4FA9-BFB1-3451B62CC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925" y="2508197"/>
            <a:ext cx="4646613" cy="2762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4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3"/>
            <a:ext cx="9603274" cy="265127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stop-words.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Lemmatization (đ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841003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Lightbulb icon">
            <a:extLst>
              <a:ext uri="{FF2B5EF4-FFF2-40B4-BE49-F238E27FC236}">
                <a16:creationId xmlns:a16="http://schemas.microsoft.com/office/drawing/2014/main" id="{10B98EBB-33CE-41C1-82E0-29123F75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3"/>
            <a:ext cx="4371954" cy="29708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Skip-gram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set.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430723" y="5212477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Minh </a:t>
            </a:r>
            <a:r>
              <a:rPr lang="en-US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</a:t>
            </a: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Word2vec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1865FC-A901-4465-B1E9-671917794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50334" y="2181727"/>
            <a:ext cx="4952616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B189-72FE-4840-B783-4873F0516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8" y="1732548"/>
            <a:ext cx="5393893" cy="32717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IDF,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TF-IDF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5A5A4-BC08-44F9-BBAD-5DD8FC522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2277" y="1747753"/>
            <a:ext cx="2505425" cy="1381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C26C0-7D58-4AFB-93C4-5A236B366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197" y="3255784"/>
            <a:ext cx="3829584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0B310-9DFC-4A4E-A1AC-0D3191898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382" y="4495006"/>
            <a:ext cx="355332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28AE500-6375-4A1B-89B1-A7F23334CC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462" y="2318378"/>
            <a:ext cx="5807176" cy="222124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F21DA5-631D-423D-8F26-B7D0D4E5461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290909" y="1645522"/>
                <a:ext cx="3600000" cy="383672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phiên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mở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RNN.</a:t>
                </a:r>
              </a:p>
              <a:p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input gate, output gate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forget gate.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lấy đầu vào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sigmoid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ra.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tiệm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F21DA5-631D-423D-8F26-B7D0D4E54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290909" y="1645522"/>
                <a:ext cx="3600000" cy="3836725"/>
              </a:xfrm>
              <a:blipFill>
                <a:blip r:embed="rId3"/>
                <a:stretch>
                  <a:fillRect l="-1864" t="-159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5CC11-3CAB-4DC9-AD94-C4335CC8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9729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73056-FD73-4B33-832C-F099E6E6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3"/>
            <a:ext cx="9603275" cy="189932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ng:  vector x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 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Bayes,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73256F-07C0-4352-A0D0-4A3FB8D6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36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Màn hình rộng</PresentationFormat>
  <Paragraphs>73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Cambria Math</vt:lpstr>
      <vt:lpstr>Gill Sans MT</vt:lpstr>
      <vt:lpstr>Tahoma</vt:lpstr>
      <vt:lpstr>Times New Roman</vt:lpstr>
      <vt:lpstr>Gallery</vt:lpstr>
      <vt:lpstr>Nhận dạng fake news</vt:lpstr>
      <vt:lpstr>Giới thiệu</vt:lpstr>
      <vt:lpstr>Khám phá dữ liệu</vt:lpstr>
      <vt:lpstr>Khám phá dữ liệu</vt:lpstr>
      <vt:lpstr>Tiền xử lý dữ liệu</vt:lpstr>
      <vt:lpstr>Word2vec</vt:lpstr>
      <vt:lpstr>TF-IDF Vectorizer</vt:lpstr>
      <vt:lpstr>LSTM</vt:lpstr>
      <vt:lpstr>Naïve bayes</vt:lpstr>
      <vt:lpstr>Random forest</vt:lpstr>
      <vt:lpstr>Kết quả</vt:lpstr>
      <vt:lpstr>Phân tích lỗi và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2020-07-08T17:05:24Z</dcterms:created>
  <dcterms:modified xsi:type="dcterms:W3CDTF">2020-07-11T03:50:38Z</dcterms:modified>
</cp:coreProperties>
</file>