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7" r:id="rId5"/>
    <p:sldId id="272" r:id="rId6"/>
    <p:sldId id="277" r:id="rId7"/>
    <p:sldId id="278" r:id="rId8"/>
    <p:sldId id="284" r:id="rId9"/>
    <p:sldId id="285" r:id="rId10"/>
    <p:sldId id="279" r:id="rId11"/>
    <p:sldId id="280" r:id="rId12"/>
    <p:sldId id="281" r:id="rId13"/>
    <p:sldId id="282" r:id="rId14"/>
    <p:sldId id="286" r:id="rId15"/>
    <p:sldId id="287" r:id="rId16"/>
    <p:sldId id="283" r:id="rId17"/>
    <p:sldId id="262" r:id="rId1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82565" autoAdjust="0"/>
  </p:normalViewPr>
  <p:slideViewPr>
    <p:cSldViewPr>
      <p:cViewPr varScale="1">
        <p:scale>
          <a:sx n="71" d="100"/>
          <a:sy n="71" d="100"/>
        </p:scale>
        <p:origin x="1042" y="62"/>
      </p:cViewPr>
      <p:guideLst>
        <p:guide pos="3839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s Hanchi" userId="e949879729cea731" providerId="LiveId" clId="{25D4E4DB-4EC2-4FD9-86D4-D0ADEB54FF04}"/>
    <pc:docChg chg="undo custSel addSld delSld modSld">
      <pc:chgData name="Andres Hanchi" userId="e949879729cea731" providerId="LiveId" clId="{25D4E4DB-4EC2-4FD9-86D4-D0ADEB54FF04}" dt="2018-10-23T21:49:02.022" v="7431" actId="6549"/>
      <pc:docMkLst>
        <pc:docMk/>
      </pc:docMkLst>
      <pc:sldChg chg="addSp delSp modSp">
        <pc:chgData name="Andres Hanchi" userId="e949879729cea731" providerId="LiveId" clId="{25D4E4DB-4EC2-4FD9-86D4-D0ADEB54FF04}" dt="2018-10-23T21:48:44.032" v="7430" actId="20577"/>
        <pc:sldMkLst>
          <pc:docMk/>
          <pc:sldMk cId="3198176989" sldId="257"/>
        </pc:sldMkLst>
        <pc:spChg chg="mod">
          <ac:chgData name="Andres Hanchi" userId="e949879729cea731" providerId="LiveId" clId="{25D4E4DB-4EC2-4FD9-86D4-D0ADEB54FF04}" dt="2018-10-19T15:48:05.260" v="26" actId="14100"/>
          <ac:spMkLst>
            <pc:docMk/>
            <pc:sldMk cId="3198176989" sldId="257"/>
            <ac:spMk id="2" creationId="{00000000-0000-0000-0000-000000000000}"/>
          </ac:spMkLst>
        </pc:spChg>
        <pc:spChg chg="del">
          <ac:chgData name="Andres Hanchi" userId="e949879729cea731" providerId="LiveId" clId="{25D4E4DB-4EC2-4FD9-86D4-D0ADEB54FF04}" dt="2018-10-19T15:46:56.583" v="17" actId="478"/>
          <ac:spMkLst>
            <pc:docMk/>
            <pc:sldMk cId="3198176989" sldId="257"/>
            <ac:spMk id="3" creationId="{00000000-0000-0000-0000-000000000000}"/>
          </ac:spMkLst>
        </pc:spChg>
        <pc:spChg chg="add del mod">
          <ac:chgData name="Andres Hanchi" userId="e949879729cea731" providerId="LiveId" clId="{25D4E4DB-4EC2-4FD9-86D4-D0ADEB54FF04}" dt="2018-10-19T15:46:59.261" v="18" actId="478"/>
          <ac:spMkLst>
            <pc:docMk/>
            <pc:sldMk cId="3198176989" sldId="257"/>
            <ac:spMk id="5" creationId="{5EB81346-0E8A-401A-93CC-D03BD7EF94B8}"/>
          </ac:spMkLst>
        </pc:spChg>
        <pc:spChg chg="add mod">
          <ac:chgData name="Andres Hanchi" userId="e949879729cea731" providerId="LiveId" clId="{25D4E4DB-4EC2-4FD9-86D4-D0ADEB54FF04}" dt="2018-10-23T21:48:44.032" v="7430" actId="20577"/>
          <ac:spMkLst>
            <pc:docMk/>
            <pc:sldMk cId="3198176989" sldId="257"/>
            <ac:spMk id="7" creationId="{8D0C9D16-BE88-4804-99CD-0ADA91AD8FF9}"/>
          </ac:spMkLst>
        </pc:spChg>
        <pc:picChg chg="add mod">
          <ac:chgData name="Andres Hanchi" userId="e949879729cea731" providerId="LiveId" clId="{25D4E4DB-4EC2-4FD9-86D4-D0ADEB54FF04}" dt="2018-10-19T16:07:26.911" v="632" actId="14100"/>
          <ac:picMkLst>
            <pc:docMk/>
            <pc:sldMk cId="3198176989" sldId="257"/>
            <ac:picMk id="6" creationId="{D7755790-4F76-47DA-B711-2C1856F60149}"/>
          </ac:picMkLst>
        </pc:picChg>
      </pc:sldChg>
      <pc:sldChg chg="delSp modSp">
        <pc:chgData name="Andres Hanchi" userId="e949879729cea731" providerId="LiveId" clId="{25D4E4DB-4EC2-4FD9-86D4-D0ADEB54FF04}" dt="2018-10-19T15:55:14.011" v="117" actId="1076"/>
        <pc:sldMkLst>
          <pc:docMk/>
          <pc:sldMk cId="2769088315" sldId="262"/>
        </pc:sldMkLst>
        <pc:spChg chg="del">
          <ac:chgData name="Andres Hanchi" userId="e949879729cea731" providerId="LiveId" clId="{25D4E4DB-4EC2-4FD9-86D4-D0ADEB54FF04}" dt="2018-10-19T15:54:30.884" v="89" actId="478"/>
          <ac:spMkLst>
            <pc:docMk/>
            <pc:sldMk cId="2769088315" sldId="262"/>
            <ac:spMk id="3" creationId="{00000000-0000-0000-0000-000000000000}"/>
          </ac:spMkLst>
        </pc:spChg>
        <pc:spChg chg="mod">
          <ac:chgData name="Andres Hanchi" userId="e949879729cea731" providerId="LiveId" clId="{25D4E4DB-4EC2-4FD9-86D4-D0ADEB54FF04}" dt="2018-10-19T15:55:14.011" v="117" actId="1076"/>
          <ac:spMkLst>
            <pc:docMk/>
            <pc:sldMk cId="2769088315" sldId="262"/>
            <ac:spMk id="4" creationId="{00000000-0000-0000-0000-000000000000}"/>
          </ac:spMkLst>
        </pc:spChg>
        <pc:spChg chg="del">
          <ac:chgData name="Andres Hanchi" userId="e949879729cea731" providerId="LiveId" clId="{25D4E4DB-4EC2-4FD9-86D4-D0ADEB54FF04}" dt="2018-10-19T15:54:23.947" v="87" actId="478"/>
          <ac:spMkLst>
            <pc:docMk/>
            <pc:sldMk cId="2769088315" sldId="262"/>
            <ac:spMk id="8" creationId="{00000000-0000-0000-0000-000000000000}"/>
          </ac:spMkLst>
        </pc:spChg>
      </pc:sldChg>
      <pc:sldChg chg="modSp del">
        <pc:chgData name="Andres Hanchi" userId="e949879729cea731" providerId="LiveId" clId="{25D4E4DB-4EC2-4FD9-86D4-D0ADEB54FF04}" dt="2018-10-22T16:29:10.341" v="6835" actId="2696"/>
        <pc:sldMkLst>
          <pc:docMk/>
          <pc:sldMk cId="1585674921" sldId="265"/>
        </pc:sldMkLst>
        <pc:spChg chg="mod">
          <ac:chgData name="Andres Hanchi" userId="e949879729cea731" providerId="LiveId" clId="{25D4E4DB-4EC2-4FD9-86D4-D0ADEB54FF04}" dt="2018-10-19T16:06:32.052" v="617" actId="20577"/>
          <ac:spMkLst>
            <pc:docMk/>
            <pc:sldMk cId="1585674921" sldId="265"/>
            <ac:spMk id="2" creationId="{00000000-0000-0000-0000-000000000000}"/>
          </ac:spMkLst>
        </pc:spChg>
      </pc:sldChg>
      <pc:sldChg chg="modSp">
        <pc:chgData name="Andres Hanchi" userId="e949879729cea731" providerId="LiveId" clId="{25D4E4DB-4EC2-4FD9-86D4-D0ADEB54FF04}" dt="2018-10-22T15:07:17.308" v="2306" actId="20577"/>
        <pc:sldMkLst>
          <pc:docMk/>
          <pc:sldMk cId="1270821595" sldId="272"/>
        </pc:sldMkLst>
        <pc:spChg chg="mod">
          <ac:chgData name="Andres Hanchi" userId="e949879729cea731" providerId="LiveId" clId="{25D4E4DB-4EC2-4FD9-86D4-D0ADEB54FF04}" dt="2018-10-19T15:49:28.368" v="38"/>
          <ac:spMkLst>
            <pc:docMk/>
            <pc:sldMk cId="1270821595" sldId="272"/>
            <ac:spMk id="13" creationId="{00000000-0000-0000-0000-000000000000}"/>
          </ac:spMkLst>
        </pc:spChg>
        <pc:spChg chg="mod">
          <ac:chgData name="Andres Hanchi" userId="e949879729cea731" providerId="LiveId" clId="{25D4E4DB-4EC2-4FD9-86D4-D0ADEB54FF04}" dt="2018-10-22T15:07:17.308" v="2306" actId="20577"/>
          <ac:spMkLst>
            <pc:docMk/>
            <pc:sldMk cId="1270821595" sldId="272"/>
            <ac:spMk id="14" creationId="{00000000-0000-0000-0000-000000000000}"/>
          </ac:spMkLst>
        </pc:spChg>
      </pc:sldChg>
      <pc:sldChg chg="modSp add del">
        <pc:chgData name="Andres Hanchi" userId="e949879729cea731" providerId="LiveId" clId="{25D4E4DB-4EC2-4FD9-86D4-D0ADEB54FF04}" dt="2018-10-22T16:29:14.855" v="6836" actId="2696"/>
        <pc:sldMkLst>
          <pc:docMk/>
          <pc:sldMk cId="323130178" sldId="273"/>
        </pc:sldMkLst>
        <pc:spChg chg="mod">
          <ac:chgData name="Andres Hanchi" userId="e949879729cea731" providerId="LiveId" clId="{25D4E4DB-4EC2-4FD9-86D4-D0ADEB54FF04}" dt="2018-10-19T16:06:38.385" v="623" actId="20577"/>
          <ac:spMkLst>
            <pc:docMk/>
            <pc:sldMk cId="323130178" sldId="273"/>
            <ac:spMk id="2" creationId="{00000000-0000-0000-0000-000000000000}"/>
          </ac:spMkLst>
        </pc:spChg>
      </pc:sldChg>
      <pc:sldChg chg="modSp del">
        <pc:chgData name="Andres Hanchi" userId="e949879729cea731" providerId="LiveId" clId="{25D4E4DB-4EC2-4FD9-86D4-D0ADEB54FF04}" dt="2018-10-22T16:29:16.480" v="6837" actId="2696"/>
        <pc:sldMkLst>
          <pc:docMk/>
          <pc:sldMk cId="1547476530" sldId="275"/>
        </pc:sldMkLst>
        <pc:spChg chg="mod">
          <ac:chgData name="Andres Hanchi" userId="e949879729cea731" providerId="LiveId" clId="{25D4E4DB-4EC2-4FD9-86D4-D0ADEB54FF04}" dt="2018-10-19T16:06:49.802" v="629" actId="20577"/>
          <ac:spMkLst>
            <pc:docMk/>
            <pc:sldMk cId="1547476530" sldId="275"/>
            <ac:spMk id="2" creationId="{00000000-0000-0000-0000-000000000000}"/>
          </ac:spMkLst>
        </pc:spChg>
      </pc:sldChg>
      <pc:sldChg chg="modSp add">
        <pc:chgData name="Andres Hanchi" userId="e949879729cea731" providerId="LiveId" clId="{25D4E4DB-4EC2-4FD9-86D4-D0ADEB54FF04}" dt="2018-10-22T15:08:05.494" v="2316"/>
        <pc:sldMkLst>
          <pc:docMk/>
          <pc:sldMk cId="2680127520" sldId="277"/>
        </pc:sldMkLst>
        <pc:spChg chg="mod">
          <ac:chgData name="Andres Hanchi" userId="e949879729cea731" providerId="LiveId" clId="{25D4E4DB-4EC2-4FD9-86D4-D0ADEB54FF04}" dt="2018-10-19T15:50:09.307" v="55" actId="20577"/>
          <ac:spMkLst>
            <pc:docMk/>
            <pc:sldMk cId="2680127520" sldId="277"/>
            <ac:spMk id="13" creationId="{00000000-0000-0000-0000-000000000000}"/>
          </ac:spMkLst>
        </pc:spChg>
        <pc:spChg chg="mod">
          <ac:chgData name="Andres Hanchi" userId="e949879729cea731" providerId="LiveId" clId="{25D4E4DB-4EC2-4FD9-86D4-D0ADEB54FF04}" dt="2018-10-22T15:08:05.494" v="2316"/>
          <ac:spMkLst>
            <pc:docMk/>
            <pc:sldMk cId="2680127520" sldId="277"/>
            <ac:spMk id="14" creationId="{00000000-0000-0000-0000-000000000000}"/>
          </ac:spMkLst>
        </pc:spChg>
      </pc:sldChg>
      <pc:sldChg chg="modSp add modNotesTx">
        <pc:chgData name="Andres Hanchi" userId="e949879729cea731" providerId="LiveId" clId="{25D4E4DB-4EC2-4FD9-86D4-D0ADEB54FF04}" dt="2018-10-23T21:49:02.022" v="7431" actId="6549"/>
        <pc:sldMkLst>
          <pc:docMk/>
          <pc:sldMk cId="219853296" sldId="278"/>
        </pc:sldMkLst>
        <pc:spChg chg="mod">
          <ac:chgData name="Andres Hanchi" userId="e949879729cea731" providerId="LiveId" clId="{25D4E4DB-4EC2-4FD9-86D4-D0ADEB54FF04}" dt="2018-10-19T15:50:26.228" v="57"/>
          <ac:spMkLst>
            <pc:docMk/>
            <pc:sldMk cId="219853296" sldId="278"/>
            <ac:spMk id="13" creationId="{00000000-0000-0000-0000-000000000000}"/>
          </ac:spMkLst>
        </pc:spChg>
        <pc:spChg chg="mod">
          <ac:chgData name="Andres Hanchi" userId="e949879729cea731" providerId="LiveId" clId="{25D4E4DB-4EC2-4FD9-86D4-D0ADEB54FF04}" dt="2018-10-23T21:49:02.022" v="7431" actId="6549"/>
          <ac:spMkLst>
            <pc:docMk/>
            <pc:sldMk cId="219853296" sldId="278"/>
            <ac:spMk id="14" creationId="{00000000-0000-0000-0000-000000000000}"/>
          </ac:spMkLst>
        </pc:spChg>
      </pc:sldChg>
      <pc:sldChg chg="modSp add">
        <pc:chgData name="Andres Hanchi" userId="e949879729cea731" providerId="LiveId" clId="{25D4E4DB-4EC2-4FD9-86D4-D0ADEB54FF04}" dt="2018-10-22T16:36:50.236" v="7005" actId="20577"/>
        <pc:sldMkLst>
          <pc:docMk/>
          <pc:sldMk cId="3175714142" sldId="279"/>
        </pc:sldMkLst>
        <pc:spChg chg="mod">
          <ac:chgData name="Andres Hanchi" userId="e949879729cea731" providerId="LiveId" clId="{25D4E4DB-4EC2-4FD9-86D4-D0ADEB54FF04}" dt="2018-10-19T15:50:56.136" v="59"/>
          <ac:spMkLst>
            <pc:docMk/>
            <pc:sldMk cId="3175714142" sldId="279"/>
            <ac:spMk id="13" creationId="{00000000-0000-0000-0000-000000000000}"/>
          </ac:spMkLst>
        </pc:spChg>
        <pc:spChg chg="mod">
          <ac:chgData name="Andres Hanchi" userId="e949879729cea731" providerId="LiveId" clId="{25D4E4DB-4EC2-4FD9-86D4-D0ADEB54FF04}" dt="2018-10-22T16:36:50.236" v="7005" actId="20577"/>
          <ac:spMkLst>
            <pc:docMk/>
            <pc:sldMk cId="3175714142" sldId="279"/>
            <ac:spMk id="14" creationId="{00000000-0000-0000-0000-000000000000}"/>
          </ac:spMkLst>
        </pc:spChg>
      </pc:sldChg>
      <pc:sldChg chg="addSp delSp modSp add">
        <pc:chgData name="Andres Hanchi" userId="e949879729cea731" providerId="LiveId" clId="{25D4E4DB-4EC2-4FD9-86D4-D0ADEB54FF04}" dt="2018-10-22T16:39:50.733" v="7429" actId="313"/>
        <pc:sldMkLst>
          <pc:docMk/>
          <pc:sldMk cId="4271905705" sldId="280"/>
        </pc:sldMkLst>
        <pc:spChg chg="add del">
          <ac:chgData name="Andres Hanchi" userId="e949879729cea731" providerId="LiveId" clId="{25D4E4DB-4EC2-4FD9-86D4-D0ADEB54FF04}" dt="2018-10-19T15:52:02.948" v="67"/>
          <ac:spMkLst>
            <pc:docMk/>
            <pc:sldMk cId="4271905705" sldId="280"/>
            <ac:spMk id="2" creationId="{F3E6DD51-AF21-447B-9C51-C03F42E54FED}"/>
          </ac:spMkLst>
        </pc:spChg>
        <pc:spChg chg="mod">
          <ac:chgData name="Andres Hanchi" userId="e949879729cea731" providerId="LiveId" clId="{25D4E4DB-4EC2-4FD9-86D4-D0ADEB54FF04}" dt="2018-10-19T15:51:51.135" v="65"/>
          <ac:spMkLst>
            <pc:docMk/>
            <pc:sldMk cId="4271905705" sldId="280"/>
            <ac:spMk id="13" creationId="{00000000-0000-0000-0000-000000000000}"/>
          </ac:spMkLst>
        </pc:spChg>
        <pc:spChg chg="mod">
          <ac:chgData name="Andres Hanchi" userId="e949879729cea731" providerId="LiveId" clId="{25D4E4DB-4EC2-4FD9-86D4-D0ADEB54FF04}" dt="2018-10-22T16:39:50.733" v="7429" actId="313"/>
          <ac:spMkLst>
            <pc:docMk/>
            <pc:sldMk cId="4271905705" sldId="280"/>
            <ac:spMk id="14" creationId="{00000000-0000-0000-0000-000000000000}"/>
          </ac:spMkLst>
        </pc:spChg>
      </pc:sldChg>
      <pc:sldChg chg="modSp add">
        <pc:chgData name="Andres Hanchi" userId="e949879729cea731" providerId="LiveId" clId="{25D4E4DB-4EC2-4FD9-86D4-D0ADEB54FF04}" dt="2018-10-19T15:52:31.770" v="72" actId="15"/>
        <pc:sldMkLst>
          <pc:docMk/>
          <pc:sldMk cId="1628125003" sldId="281"/>
        </pc:sldMkLst>
        <pc:spChg chg="mod">
          <ac:chgData name="Andres Hanchi" userId="e949879729cea731" providerId="LiveId" clId="{25D4E4DB-4EC2-4FD9-86D4-D0ADEB54FF04}" dt="2018-10-19T15:52:16.054" v="69"/>
          <ac:spMkLst>
            <pc:docMk/>
            <pc:sldMk cId="1628125003" sldId="281"/>
            <ac:spMk id="13" creationId="{00000000-0000-0000-0000-000000000000}"/>
          </ac:spMkLst>
        </pc:spChg>
        <pc:spChg chg="mod">
          <ac:chgData name="Andres Hanchi" userId="e949879729cea731" providerId="LiveId" clId="{25D4E4DB-4EC2-4FD9-86D4-D0ADEB54FF04}" dt="2018-10-19T15:52:31.770" v="72" actId="15"/>
          <ac:spMkLst>
            <pc:docMk/>
            <pc:sldMk cId="1628125003" sldId="281"/>
            <ac:spMk id="14" creationId="{00000000-0000-0000-0000-000000000000}"/>
          </ac:spMkLst>
        </pc:spChg>
      </pc:sldChg>
      <pc:sldChg chg="addSp delSp modSp add">
        <pc:chgData name="Andres Hanchi" userId="e949879729cea731" providerId="LiveId" clId="{25D4E4DB-4EC2-4FD9-86D4-D0ADEB54FF04}" dt="2018-10-22T16:18:52.333" v="5955" actId="27636"/>
        <pc:sldMkLst>
          <pc:docMk/>
          <pc:sldMk cId="215363200" sldId="282"/>
        </pc:sldMkLst>
        <pc:spChg chg="add del">
          <ac:chgData name="Andres Hanchi" userId="e949879729cea731" providerId="LiveId" clId="{25D4E4DB-4EC2-4FD9-86D4-D0ADEB54FF04}" dt="2018-10-19T15:53:18.817" v="77"/>
          <ac:spMkLst>
            <pc:docMk/>
            <pc:sldMk cId="215363200" sldId="282"/>
            <ac:spMk id="2" creationId="{38F27261-D9CF-49EA-A5E4-146378DAF8DB}"/>
          </ac:spMkLst>
        </pc:spChg>
        <pc:spChg chg="mod">
          <ac:chgData name="Andres Hanchi" userId="e949879729cea731" providerId="LiveId" clId="{25D4E4DB-4EC2-4FD9-86D4-D0ADEB54FF04}" dt="2018-10-19T15:53:08.040" v="75"/>
          <ac:spMkLst>
            <pc:docMk/>
            <pc:sldMk cId="215363200" sldId="282"/>
            <ac:spMk id="13" creationId="{00000000-0000-0000-0000-000000000000}"/>
          </ac:spMkLst>
        </pc:spChg>
        <pc:spChg chg="mod">
          <ac:chgData name="Andres Hanchi" userId="e949879729cea731" providerId="LiveId" clId="{25D4E4DB-4EC2-4FD9-86D4-D0ADEB54FF04}" dt="2018-10-22T16:18:52.333" v="5955" actId="27636"/>
          <ac:spMkLst>
            <pc:docMk/>
            <pc:sldMk cId="215363200" sldId="282"/>
            <ac:spMk id="14" creationId="{00000000-0000-0000-0000-000000000000}"/>
          </ac:spMkLst>
        </pc:spChg>
      </pc:sldChg>
      <pc:sldChg chg="modSp add">
        <pc:chgData name="Andres Hanchi" userId="e949879729cea731" providerId="LiveId" clId="{25D4E4DB-4EC2-4FD9-86D4-D0ADEB54FF04}" dt="2018-10-22T16:25:21.332" v="6806" actId="313"/>
        <pc:sldMkLst>
          <pc:docMk/>
          <pc:sldMk cId="2687654012" sldId="283"/>
        </pc:sldMkLst>
        <pc:spChg chg="mod">
          <ac:chgData name="Andres Hanchi" userId="e949879729cea731" providerId="LiveId" clId="{25D4E4DB-4EC2-4FD9-86D4-D0ADEB54FF04}" dt="2018-10-19T15:53:32.089" v="79"/>
          <ac:spMkLst>
            <pc:docMk/>
            <pc:sldMk cId="2687654012" sldId="283"/>
            <ac:spMk id="13" creationId="{00000000-0000-0000-0000-000000000000}"/>
          </ac:spMkLst>
        </pc:spChg>
        <pc:spChg chg="mod">
          <ac:chgData name="Andres Hanchi" userId="e949879729cea731" providerId="LiveId" clId="{25D4E4DB-4EC2-4FD9-86D4-D0ADEB54FF04}" dt="2018-10-22T16:25:21.332" v="6806" actId="313"/>
          <ac:spMkLst>
            <pc:docMk/>
            <pc:sldMk cId="2687654012" sldId="283"/>
            <ac:spMk id="14" creationId="{00000000-0000-0000-0000-000000000000}"/>
          </ac:spMkLst>
        </pc:spChg>
      </pc:sldChg>
      <pc:sldChg chg="modSp add">
        <pc:chgData name="Andres Hanchi" userId="e949879729cea731" providerId="LiveId" clId="{25D4E4DB-4EC2-4FD9-86D4-D0ADEB54FF04}" dt="2018-10-22T15:35:34.646" v="3436" actId="20577"/>
        <pc:sldMkLst>
          <pc:docMk/>
          <pc:sldMk cId="2213935687" sldId="284"/>
        </pc:sldMkLst>
        <pc:spChg chg="mod">
          <ac:chgData name="Andres Hanchi" userId="e949879729cea731" providerId="LiveId" clId="{25D4E4DB-4EC2-4FD9-86D4-D0ADEB54FF04}" dt="2018-10-22T15:35:34.646" v="3436" actId="20577"/>
          <ac:spMkLst>
            <pc:docMk/>
            <pc:sldMk cId="2213935687" sldId="284"/>
            <ac:spMk id="14" creationId="{00000000-0000-0000-0000-000000000000}"/>
          </ac:spMkLst>
        </pc:spChg>
      </pc:sldChg>
      <pc:sldChg chg="modSp add">
        <pc:chgData name="Andres Hanchi" userId="e949879729cea731" providerId="LiveId" clId="{25D4E4DB-4EC2-4FD9-86D4-D0ADEB54FF04}" dt="2018-10-22T15:56:39.947" v="4978" actId="20577"/>
        <pc:sldMkLst>
          <pc:docMk/>
          <pc:sldMk cId="996735191" sldId="285"/>
        </pc:sldMkLst>
        <pc:spChg chg="mod">
          <ac:chgData name="Andres Hanchi" userId="e949879729cea731" providerId="LiveId" clId="{25D4E4DB-4EC2-4FD9-86D4-D0ADEB54FF04}" dt="2018-10-22T15:56:39.947" v="4978" actId="20577"/>
          <ac:spMkLst>
            <pc:docMk/>
            <pc:sldMk cId="996735191" sldId="285"/>
            <ac:spMk id="14" creationId="{00000000-0000-0000-0000-000000000000}"/>
          </ac:spMkLst>
        </pc:spChg>
      </pc:sldChg>
      <pc:sldChg chg="addSp delSp modSp add">
        <pc:chgData name="Andres Hanchi" userId="e949879729cea731" providerId="LiveId" clId="{25D4E4DB-4EC2-4FD9-86D4-D0ADEB54FF04}" dt="2018-10-22T16:33:30.835" v="6960" actId="1035"/>
        <pc:sldMkLst>
          <pc:docMk/>
          <pc:sldMk cId="961718099" sldId="286"/>
        </pc:sldMkLst>
        <pc:spChg chg="add del mod">
          <ac:chgData name="Andres Hanchi" userId="e949879729cea731" providerId="LiveId" clId="{25D4E4DB-4EC2-4FD9-86D4-D0ADEB54FF04}" dt="2018-10-22T16:25:57.435" v="6811" actId="478"/>
          <ac:spMkLst>
            <pc:docMk/>
            <pc:sldMk cId="961718099" sldId="286"/>
            <ac:spMk id="2" creationId="{19C785FD-190A-4E18-AF81-59F5B7F482A8}"/>
          </ac:spMkLst>
        </pc:spChg>
        <pc:spChg chg="add del mod">
          <ac:chgData name="Andres Hanchi" userId="e949879729cea731" providerId="LiveId" clId="{25D4E4DB-4EC2-4FD9-86D4-D0ADEB54FF04}" dt="2018-10-22T16:26:42.591" v="6820" actId="478"/>
          <ac:spMkLst>
            <pc:docMk/>
            <pc:sldMk cId="961718099" sldId="286"/>
            <ac:spMk id="3" creationId="{A9C4BA9A-8309-42A5-B532-29183839D080}"/>
          </ac:spMkLst>
        </pc:spChg>
        <pc:spChg chg="add mod">
          <ac:chgData name="Andres Hanchi" userId="e949879729cea731" providerId="LiveId" clId="{25D4E4DB-4EC2-4FD9-86D4-D0ADEB54FF04}" dt="2018-10-22T16:33:30.835" v="6960" actId="1035"/>
          <ac:spMkLst>
            <pc:docMk/>
            <pc:sldMk cId="961718099" sldId="286"/>
            <ac:spMk id="8" creationId="{7890E35D-E81B-4F29-949D-80E83AAC5F49}"/>
          </ac:spMkLst>
        </pc:spChg>
        <pc:spChg chg="add mod">
          <ac:chgData name="Andres Hanchi" userId="e949879729cea731" providerId="LiveId" clId="{25D4E4DB-4EC2-4FD9-86D4-D0ADEB54FF04}" dt="2018-10-22T16:33:30.835" v="6960" actId="1035"/>
          <ac:spMkLst>
            <pc:docMk/>
            <pc:sldMk cId="961718099" sldId="286"/>
            <ac:spMk id="12" creationId="{E49A30E6-B02F-4B56-9933-203DB93068DA}"/>
          </ac:spMkLst>
        </pc:spChg>
        <pc:spChg chg="del mod">
          <ac:chgData name="Andres Hanchi" userId="e949879729cea731" providerId="LiveId" clId="{25D4E4DB-4EC2-4FD9-86D4-D0ADEB54FF04}" dt="2018-10-22T16:25:40.011" v="6808"/>
          <ac:spMkLst>
            <pc:docMk/>
            <pc:sldMk cId="961718099" sldId="286"/>
            <ac:spMk id="14" creationId="{00000000-0000-0000-0000-000000000000}"/>
          </ac:spMkLst>
        </pc:spChg>
        <pc:spChg chg="add mod">
          <ac:chgData name="Andres Hanchi" userId="e949879729cea731" providerId="LiveId" clId="{25D4E4DB-4EC2-4FD9-86D4-D0ADEB54FF04}" dt="2018-10-22T16:33:30.835" v="6960" actId="1035"/>
          <ac:spMkLst>
            <pc:docMk/>
            <pc:sldMk cId="961718099" sldId="286"/>
            <ac:spMk id="15" creationId="{4EFF4CC4-980B-457F-BD8B-99496CF476EC}"/>
          </ac:spMkLst>
        </pc:spChg>
        <pc:spChg chg="add mod">
          <ac:chgData name="Andres Hanchi" userId="e949879729cea731" providerId="LiveId" clId="{25D4E4DB-4EC2-4FD9-86D4-D0ADEB54FF04}" dt="2018-10-22T16:33:30.835" v="6960" actId="1035"/>
          <ac:spMkLst>
            <pc:docMk/>
            <pc:sldMk cId="961718099" sldId="286"/>
            <ac:spMk id="16" creationId="{8A80A57C-F78D-461A-A647-93E5CE0D2397}"/>
          </ac:spMkLst>
        </pc:spChg>
        <pc:spChg chg="add mod">
          <ac:chgData name="Andres Hanchi" userId="e949879729cea731" providerId="LiveId" clId="{25D4E4DB-4EC2-4FD9-86D4-D0ADEB54FF04}" dt="2018-10-22T16:33:30.835" v="6960" actId="1035"/>
          <ac:spMkLst>
            <pc:docMk/>
            <pc:sldMk cId="961718099" sldId="286"/>
            <ac:spMk id="17" creationId="{1F2C7326-D50F-4BA3-9700-E409D2208740}"/>
          </ac:spMkLst>
        </pc:spChg>
        <pc:spChg chg="add mod">
          <ac:chgData name="Andres Hanchi" userId="e949879729cea731" providerId="LiveId" clId="{25D4E4DB-4EC2-4FD9-86D4-D0ADEB54FF04}" dt="2018-10-22T16:33:30.835" v="6960" actId="1035"/>
          <ac:spMkLst>
            <pc:docMk/>
            <pc:sldMk cId="961718099" sldId="286"/>
            <ac:spMk id="18" creationId="{C90E3874-5981-4824-9ED0-FE475E855BDA}"/>
          </ac:spMkLst>
        </pc:spChg>
        <pc:spChg chg="add mod">
          <ac:chgData name="Andres Hanchi" userId="e949879729cea731" providerId="LiveId" clId="{25D4E4DB-4EC2-4FD9-86D4-D0ADEB54FF04}" dt="2018-10-22T16:33:30.835" v="6960" actId="1035"/>
          <ac:spMkLst>
            <pc:docMk/>
            <pc:sldMk cId="961718099" sldId="286"/>
            <ac:spMk id="19" creationId="{94939070-9FFA-48E8-88DE-895D9B166B21}"/>
          </ac:spMkLst>
        </pc:spChg>
        <pc:spChg chg="add mod">
          <ac:chgData name="Andres Hanchi" userId="e949879729cea731" providerId="LiveId" clId="{25D4E4DB-4EC2-4FD9-86D4-D0ADEB54FF04}" dt="2018-10-22T16:33:30.835" v="6960" actId="1035"/>
          <ac:spMkLst>
            <pc:docMk/>
            <pc:sldMk cId="961718099" sldId="286"/>
            <ac:spMk id="20" creationId="{DAD43B6C-9FC0-4336-9110-6C4B0FEDC78B}"/>
          </ac:spMkLst>
        </pc:spChg>
        <pc:spChg chg="add mod">
          <ac:chgData name="Andres Hanchi" userId="e949879729cea731" providerId="LiveId" clId="{25D4E4DB-4EC2-4FD9-86D4-D0ADEB54FF04}" dt="2018-10-22T16:33:30.835" v="6960" actId="1035"/>
          <ac:spMkLst>
            <pc:docMk/>
            <pc:sldMk cId="961718099" sldId="286"/>
            <ac:spMk id="21" creationId="{D456B1A8-4FD8-48B8-B6B8-708FD5C94DBD}"/>
          </ac:spMkLst>
        </pc:spChg>
        <pc:spChg chg="add mod">
          <ac:chgData name="Andres Hanchi" userId="e949879729cea731" providerId="LiveId" clId="{25D4E4DB-4EC2-4FD9-86D4-D0ADEB54FF04}" dt="2018-10-22T16:33:30.835" v="6960" actId="1035"/>
          <ac:spMkLst>
            <pc:docMk/>
            <pc:sldMk cId="961718099" sldId="286"/>
            <ac:spMk id="22" creationId="{BA8E44D1-C212-495F-80B8-13CB44F3CB4B}"/>
          </ac:spMkLst>
        </pc:spChg>
        <pc:graphicFrameChg chg="add del mod">
          <ac:chgData name="Andres Hanchi" userId="e949879729cea731" providerId="LiveId" clId="{25D4E4DB-4EC2-4FD9-86D4-D0ADEB54FF04}" dt="2018-10-22T16:26:39.497" v="6819"/>
          <ac:graphicFrameMkLst>
            <pc:docMk/>
            <pc:sldMk cId="961718099" sldId="286"/>
            <ac:graphicFrameMk id="4" creationId="{8DB1838D-F015-4A24-BFB9-7DF73CB5FCFC}"/>
          </ac:graphicFrameMkLst>
        </pc:graphicFrameChg>
        <pc:graphicFrameChg chg="add del mod">
          <ac:chgData name="Andres Hanchi" userId="e949879729cea731" providerId="LiveId" clId="{25D4E4DB-4EC2-4FD9-86D4-D0ADEB54FF04}" dt="2018-10-22T16:28:36.034" v="6833" actId="478"/>
          <ac:graphicFrameMkLst>
            <pc:docMk/>
            <pc:sldMk cId="961718099" sldId="286"/>
            <ac:graphicFrameMk id="5" creationId="{DB11EE4B-1FCD-4299-B19B-BE8AAC494EAF}"/>
          </ac:graphicFrameMkLst>
        </pc:graphicFrameChg>
        <pc:graphicFrameChg chg="add del mod">
          <ac:chgData name="Andres Hanchi" userId="e949879729cea731" providerId="LiveId" clId="{25D4E4DB-4EC2-4FD9-86D4-D0ADEB54FF04}" dt="2018-10-22T16:26:11.218" v="6814"/>
          <ac:graphicFrameMkLst>
            <pc:docMk/>
            <pc:sldMk cId="961718099" sldId="286"/>
            <ac:graphicFrameMk id="6" creationId="{B59DCB88-8AF2-40CB-A7CC-39E59265B97D}"/>
          </ac:graphicFrameMkLst>
        </pc:graphicFrameChg>
        <pc:graphicFrameChg chg="add del mod">
          <ac:chgData name="Andres Hanchi" userId="e949879729cea731" providerId="LiveId" clId="{25D4E4DB-4EC2-4FD9-86D4-D0ADEB54FF04}" dt="2018-10-22T16:26:23.348" v="6817"/>
          <ac:graphicFrameMkLst>
            <pc:docMk/>
            <pc:sldMk cId="961718099" sldId="286"/>
            <ac:graphicFrameMk id="7" creationId="{01A85F6A-74C5-4AA6-8106-539FDD62CCAD}"/>
          </ac:graphicFrameMkLst>
        </pc:graphicFrameChg>
        <pc:graphicFrameChg chg="add del">
          <ac:chgData name="Andres Hanchi" userId="e949879729cea731" providerId="LiveId" clId="{25D4E4DB-4EC2-4FD9-86D4-D0ADEB54FF04}" dt="2018-10-22T16:27:13.249" v="6822"/>
          <ac:graphicFrameMkLst>
            <pc:docMk/>
            <pc:sldMk cId="961718099" sldId="286"/>
            <ac:graphicFrameMk id="9" creationId="{02214A36-125F-473D-85E4-739FE617E68B}"/>
          </ac:graphicFrameMkLst>
        </pc:graphicFrameChg>
      </pc:sldChg>
      <pc:sldChg chg="modSp add">
        <pc:chgData name="Andres Hanchi" userId="e949879729cea731" providerId="LiveId" clId="{25D4E4DB-4EC2-4FD9-86D4-D0ADEB54FF04}" dt="2018-10-22T16:34:28.451" v="6998" actId="313"/>
        <pc:sldMkLst>
          <pc:docMk/>
          <pc:sldMk cId="3227022525" sldId="287"/>
        </pc:sldMkLst>
        <pc:spChg chg="mod">
          <ac:chgData name="Andres Hanchi" userId="e949879729cea731" providerId="LiveId" clId="{25D4E4DB-4EC2-4FD9-86D4-D0ADEB54FF04}" dt="2018-10-22T16:34:28.451" v="6998" actId="313"/>
          <ac:spMkLst>
            <pc:docMk/>
            <pc:sldMk cId="3227022525" sldId="287"/>
            <ac:spMk id="1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A207F-0F91-42F2-96D0-049C6003623B}" type="datetimeFigureOut">
              <a:rPr lang="en-US"/>
              <a:t>10/23/2018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67D4A-04CB-4EDF-8FB1-342A02FC8EC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C13F5-F2B1-464B-BE8F-27ABFBD2FBDE}" type="datetimeFigureOut">
              <a:rPr lang="en-US"/>
              <a:t>10/23/2018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351F-DBB1-4664-ADA9-83BC7CB8848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may not realize but you actually know at least one of his designs: Central Park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1351F-DBB1-4664-ADA9-83BC7CB884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32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00EA6-0821-4AC5-933C-321AA654534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72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3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600200">
              <a:defRPr/>
            </a:lvl6pPr>
            <a:lvl7pPr marL="1874520">
              <a:defRPr/>
            </a:lvl7pPr>
            <a:lvl8pPr marL="2148840">
              <a:defRPr/>
            </a:lvl8pPr>
            <a:lvl9pPr marL="2423160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7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4" y="381000"/>
            <a:ext cx="1904998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381000"/>
            <a:ext cx="8305800" cy="5791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6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6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anchor="b">
            <a:normAutofit/>
          </a:bodyPr>
          <a:lstStyle>
            <a:lvl1pPr algn="l">
              <a:defRPr sz="48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876800"/>
            <a:ext cx="8458201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035" y="1676401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6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399"/>
            <a:ext cx="4701142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516457"/>
            <a:ext cx="4701142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676399"/>
            <a:ext cx="4703259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4703259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10/23/2018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5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10/23/2018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9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10/23/2018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9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685800"/>
            <a:ext cx="61722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1" y="4191000"/>
            <a:ext cx="3810000" cy="1524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5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522412" y="0"/>
            <a:ext cx="5943601" cy="6858000"/>
          </a:xfr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2" y="4191000"/>
            <a:ext cx="3810000" cy="1524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949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6614" y="0"/>
            <a:ext cx="11352212" cy="6858000"/>
          </a:xfrm>
          <a:prstGeom prst="rect">
            <a:avLst/>
          </a:prstGeom>
          <a:gradFill>
            <a:gsLst>
              <a:gs pos="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3CD9712D-992A-4AB1-A5C2-575F75921AA2}" type="datetimeFigureOut">
              <a:rPr lang="en-US" smtClean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2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0"/>
            <a:ext cx="12188825" cy="1143000"/>
          </a:xfrm>
        </p:spPr>
        <p:txBody>
          <a:bodyPr/>
          <a:lstStyle/>
          <a:p>
            <a:pPr algn="ctr"/>
            <a:r>
              <a:rPr lang="en-US" dirty="0"/>
              <a:t>Back to Nature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755790-4F76-47DA-B711-2C1856F60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533" y="1752600"/>
            <a:ext cx="6080679" cy="4275045"/>
          </a:xfrm>
          <a:prstGeom prst="rect">
            <a:avLst/>
          </a:prstGeom>
        </p:spPr>
      </p:pic>
      <p:sp>
        <p:nvSpPr>
          <p:cNvPr id="7" name="Content Placeholder 13">
            <a:extLst>
              <a:ext uri="{FF2B5EF4-FFF2-40B4-BE49-F238E27FC236}">
                <a16:creationId xmlns:a16="http://schemas.microsoft.com/office/drawing/2014/main" id="{8D0C9D16-BE88-4804-99CD-0ADA91AD8FF9}"/>
              </a:ext>
            </a:extLst>
          </p:cNvPr>
          <p:cNvSpPr txBox="1">
            <a:spLocks/>
          </p:cNvSpPr>
          <p:nvPr/>
        </p:nvSpPr>
        <p:spPr>
          <a:xfrm>
            <a:off x="8479391" y="2670922"/>
            <a:ext cx="3733801" cy="243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Font typeface="Euphemia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Font typeface="Euphemia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Font typeface="Euphemia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Font typeface="Euphemia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Project Review and Feedback</a:t>
            </a:r>
          </a:p>
          <a:p>
            <a:r>
              <a:rPr lang="en-US" sz="2000" dirty="0"/>
              <a:t>Research Practicum</a:t>
            </a:r>
          </a:p>
          <a:p>
            <a:r>
              <a:rPr lang="en-US" sz="2000" dirty="0"/>
              <a:t>IDS6916</a:t>
            </a:r>
          </a:p>
          <a:p>
            <a:endParaRPr lang="en-US" sz="2000" dirty="0"/>
          </a:p>
          <a:p>
            <a:r>
              <a:rPr lang="en-US" sz="2000" dirty="0"/>
              <a:t>Andres Hanchi</a:t>
            </a:r>
          </a:p>
          <a:p>
            <a:r>
              <a:rPr lang="en-US" sz="2000" dirty="0"/>
              <a:t>Markus </a:t>
            </a:r>
            <a:r>
              <a:rPr lang="en-US" sz="2000" dirty="0" err="1"/>
              <a:t>Loennig</a:t>
            </a:r>
            <a:endParaRPr lang="en-US" sz="2000" dirty="0"/>
          </a:p>
          <a:p>
            <a:r>
              <a:rPr lang="en-US" sz="2000" dirty="0"/>
              <a:t>Marc Mailloux</a:t>
            </a:r>
          </a:p>
        </p:txBody>
      </p:sp>
    </p:spTree>
    <p:extLst>
      <p:ext uri="{BB962C8B-B14F-4D97-AF65-F5344CB8AC3E}">
        <p14:creationId xmlns:p14="http://schemas.microsoft.com/office/powerpoint/2010/main" val="319817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Preliminary Framework / Setup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ZA" dirty="0"/>
              <a:t>The participants will be provided PANAS and DSSQ to assess mood and anxiety</a:t>
            </a:r>
          </a:p>
          <a:p>
            <a:r>
              <a:rPr lang="en-ZA" dirty="0"/>
              <a:t>Then the 2 back test be administered to establish the baseline</a:t>
            </a:r>
          </a:p>
          <a:p>
            <a:r>
              <a:rPr lang="en-ZA" dirty="0"/>
              <a:t>Participants will take the vigilance task assess attention</a:t>
            </a:r>
          </a:p>
          <a:p>
            <a:r>
              <a:rPr lang="en-ZA" dirty="0"/>
              <a:t>Another PANAS assessment will be conducted</a:t>
            </a:r>
          </a:p>
          <a:p>
            <a:r>
              <a:rPr lang="en-ZA" dirty="0"/>
              <a:t>The 2-back test will be administered again</a:t>
            </a:r>
          </a:p>
          <a:p>
            <a:r>
              <a:rPr lang="en-ZA" dirty="0"/>
              <a:t>The participants will be expose to nature scenes provided by a VR headset</a:t>
            </a:r>
          </a:p>
          <a:p>
            <a:r>
              <a:rPr lang="en-ZA" dirty="0"/>
              <a:t>The 2-back test will be administered again</a:t>
            </a:r>
          </a:p>
          <a:p>
            <a:r>
              <a:rPr lang="en-ZA" dirty="0"/>
              <a:t>The participants will be provided PANAS and DSSQ to assess mood and anxiety</a:t>
            </a:r>
          </a:p>
          <a:p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536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Preliminary Framework / Setup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90E35D-E81B-4F29-949D-80E83AAC5F49}"/>
              </a:ext>
            </a:extLst>
          </p:cNvPr>
          <p:cNvSpPr/>
          <p:nvPr/>
        </p:nvSpPr>
        <p:spPr>
          <a:xfrm>
            <a:off x="3090415" y="2209800"/>
            <a:ext cx="60960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2400" dirty="0"/>
              <a:t>PANAS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9A30E6-B02F-4B56-9933-203DB93068DA}"/>
              </a:ext>
            </a:extLst>
          </p:cNvPr>
          <p:cNvSpPr/>
          <p:nvPr/>
        </p:nvSpPr>
        <p:spPr>
          <a:xfrm>
            <a:off x="3700015" y="2209800"/>
            <a:ext cx="60960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2400" dirty="0"/>
              <a:t>DDSQ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FF4CC4-980B-457F-BD8B-99496CF476EC}"/>
              </a:ext>
            </a:extLst>
          </p:cNvPr>
          <p:cNvSpPr/>
          <p:nvPr/>
        </p:nvSpPr>
        <p:spPr>
          <a:xfrm>
            <a:off x="4309615" y="2209800"/>
            <a:ext cx="609600" cy="24384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200" dirty="0"/>
              <a:t>2back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80A57C-F78D-461A-A647-93E5CE0D2397}"/>
              </a:ext>
            </a:extLst>
          </p:cNvPr>
          <p:cNvSpPr/>
          <p:nvPr/>
        </p:nvSpPr>
        <p:spPr>
          <a:xfrm>
            <a:off x="4919215" y="2209800"/>
            <a:ext cx="609600" cy="24384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200" dirty="0"/>
              <a:t>Vigilance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2C7326-D50F-4BA3-9700-E409D2208740}"/>
              </a:ext>
            </a:extLst>
          </p:cNvPr>
          <p:cNvSpPr/>
          <p:nvPr/>
        </p:nvSpPr>
        <p:spPr>
          <a:xfrm>
            <a:off x="5528815" y="2209800"/>
            <a:ext cx="60960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2400" dirty="0"/>
              <a:t>PANAS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0E3874-5981-4824-9ED0-FE475E855BDA}"/>
              </a:ext>
            </a:extLst>
          </p:cNvPr>
          <p:cNvSpPr/>
          <p:nvPr/>
        </p:nvSpPr>
        <p:spPr>
          <a:xfrm>
            <a:off x="6104554" y="2209800"/>
            <a:ext cx="609600" cy="24384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200" dirty="0"/>
              <a:t>2back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939070-9FFA-48E8-88DE-895D9B166B21}"/>
              </a:ext>
            </a:extLst>
          </p:cNvPr>
          <p:cNvSpPr/>
          <p:nvPr/>
        </p:nvSpPr>
        <p:spPr>
          <a:xfrm>
            <a:off x="6709083" y="2209800"/>
            <a:ext cx="609600" cy="2438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2400" dirty="0"/>
              <a:t>VR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D43B6C-9FC0-4336-9110-6C4B0FEDC78B}"/>
              </a:ext>
            </a:extLst>
          </p:cNvPr>
          <p:cNvSpPr/>
          <p:nvPr/>
        </p:nvSpPr>
        <p:spPr>
          <a:xfrm>
            <a:off x="7318683" y="2209800"/>
            <a:ext cx="609600" cy="24384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200" dirty="0"/>
              <a:t>2back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56B1A8-4FD8-48B8-B6B8-708FD5C94DBD}"/>
              </a:ext>
            </a:extLst>
          </p:cNvPr>
          <p:cNvSpPr/>
          <p:nvPr/>
        </p:nvSpPr>
        <p:spPr>
          <a:xfrm>
            <a:off x="7923212" y="2209800"/>
            <a:ext cx="60960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2400" dirty="0"/>
              <a:t>PANAS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A8E44D1-C212-495F-80B8-13CB44F3CB4B}"/>
              </a:ext>
            </a:extLst>
          </p:cNvPr>
          <p:cNvSpPr/>
          <p:nvPr/>
        </p:nvSpPr>
        <p:spPr>
          <a:xfrm>
            <a:off x="8532812" y="2209800"/>
            <a:ext cx="60960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2400" dirty="0"/>
              <a:t>DDSQ</a:t>
            </a:r>
          </a:p>
        </p:txBody>
      </p:sp>
    </p:spTree>
    <p:extLst>
      <p:ext uri="{BB962C8B-B14F-4D97-AF65-F5344CB8AC3E}">
        <p14:creationId xmlns:p14="http://schemas.microsoft.com/office/powerpoint/2010/main" val="96171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Preliminary Framework / Setup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The experiment will be conducted will conducted 1 week apart with the same participants using different time intervals</a:t>
            </a:r>
          </a:p>
          <a:p>
            <a:r>
              <a:rPr lang="en-ZA" dirty="0"/>
              <a:t>Power Analysis or Qualtrics will be used to record responses and produced data into excel like format</a:t>
            </a:r>
          </a:p>
          <a:p>
            <a:r>
              <a:rPr lang="en-ZA" dirty="0"/>
              <a:t>Data will be analysed against expected results from Hypothesis.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2702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Plan of Attack / Rough Deliverables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The VR headset has been allocated</a:t>
            </a:r>
          </a:p>
          <a:p>
            <a:r>
              <a:rPr lang="en-ZA" dirty="0"/>
              <a:t>The software used for the VR nature scenes has also been identified</a:t>
            </a:r>
          </a:p>
          <a:p>
            <a:r>
              <a:rPr lang="en-ZA" dirty="0"/>
              <a:t>PANAS and DDSQ forms have been downloaded</a:t>
            </a:r>
          </a:p>
          <a:p>
            <a:r>
              <a:rPr lang="en-ZA" dirty="0"/>
              <a:t>Access to 2-back test and Vigilance task test is being worked on.</a:t>
            </a:r>
          </a:p>
          <a:p>
            <a:r>
              <a:rPr lang="en-ZA" dirty="0"/>
              <a:t>Next is to start narrowing down the selection of participants </a:t>
            </a:r>
          </a:p>
          <a:p>
            <a:r>
              <a:rPr lang="en-ZA" dirty="0"/>
              <a:t>Identify the location of the experiment</a:t>
            </a:r>
          </a:p>
        </p:txBody>
      </p:sp>
    </p:spTree>
    <p:extLst>
      <p:ext uri="{BB962C8B-B14F-4D97-AF65-F5344CB8AC3E}">
        <p14:creationId xmlns:p14="http://schemas.microsoft.com/office/powerpoint/2010/main" val="268765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65312" y="2590800"/>
            <a:ext cx="8458200" cy="1676400"/>
          </a:xfrm>
        </p:spPr>
        <p:txBody>
          <a:bodyPr/>
          <a:lstStyle/>
          <a:p>
            <a:pPr algn="ctr"/>
            <a:r>
              <a:rPr lang="en-US" sz="8000" dirty="0"/>
              <a:t>QUESTIONS???</a:t>
            </a:r>
          </a:p>
        </p:txBody>
      </p:sp>
    </p:spTree>
    <p:extLst>
      <p:ext uri="{BB962C8B-B14F-4D97-AF65-F5344CB8AC3E}">
        <p14:creationId xmlns:p14="http://schemas.microsoft.com/office/powerpoint/2010/main" val="276908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/ Purpose Statement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The aim of our research is to study the length needed to show effects of Nature exposure through Virtual Reality (VR) in regards to Attention Restoration Theory (ART)</a:t>
            </a:r>
          </a:p>
          <a:p>
            <a:r>
              <a:rPr lang="en-ZA" dirty="0"/>
              <a:t>Research in ART has shown the positive effects that nature can have on attention restoration</a:t>
            </a:r>
          </a:p>
          <a:p>
            <a:r>
              <a:rPr lang="en-ZA" dirty="0"/>
              <a:t>During these studies, the researchers arbitrarily decided the length of exposure time (most researchers used 15 minutes)</a:t>
            </a:r>
          </a:p>
          <a:p>
            <a:r>
              <a:rPr lang="en-ZA" dirty="0"/>
              <a:t>Our goal is to restore one’s attention in less than the standard 15 minutes used in previous studies.</a:t>
            </a:r>
          </a:p>
          <a:p>
            <a:endParaRPr lang="en-ZA" noProof="1"/>
          </a:p>
        </p:txBody>
      </p:sp>
    </p:spTree>
    <p:extLst>
      <p:ext uri="{BB962C8B-B14F-4D97-AF65-F5344CB8AC3E}">
        <p14:creationId xmlns:p14="http://schemas.microsoft.com/office/powerpoint/2010/main" val="127082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Today’s fast pace world can have a negative effect on attention</a:t>
            </a:r>
            <a:endParaRPr lang="en-ZA" noProof="1"/>
          </a:p>
          <a:p>
            <a:r>
              <a:rPr lang="en-US" dirty="0"/>
              <a:t>Directed attention plays a large role in productivity and mental stability</a:t>
            </a:r>
          </a:p>
          <a:p>
            <a:r>
              <a:rPr lang="en-US" dirty="0"/>
              <a:t>Several studies based on Attention Restoration Theory (ART) have validated the positive effects that nature and/or nature scene exposure can have on one’s attention.</a:t>
            </a:r>
          </a:p>
          <a:p>
            <a:r>
              <a:rPr lang="en-US" dirty="0"/>
              <a:t>Understanding the time needed to restore attention is vital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12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 / Literature Review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During the 1800s Frederick Law Olmsted, one of the pioneers of American landscape architecture was already designing outdoor areas with the expectation of producing a psychological response</a:t>
            </a:r>
          </a:p>
          <a:p>
            <a:r>
              <a:rPr lang="en-ZA" dirty="0"/>
              <a:t>In 1995 Dr Kaplan </a:t>
            </a:r>
            <a:r>
              <a:rPr lang="en-US" dirty="0"/>
              <a:t>to find an integrated theory of stress that permits a significant role for attention. The </a:t>
            </a:r>
            <a:r>
              <a:rPr lang="en-ZA" dirty="0"/>
              <a:t>proposed framework differentiated the two components, stress and attention, since they both benefit from restorative nature experiences</a:t>
            </a:r>
          </a:p>
          <a:p>
            <a:pPr lvl="1"/>
            <a:endParaRPr lang="en-ZA" noProof="1"/>
          </a:p>
        </p:txBody>
      </p:sp>
    </p:spTree>
    <p:extLst>
      <p:ext uri="{BB962C8B-B14F-4D97-AF65-F5344CB8AC3E}">
        <p14:creationId xmlns:p14="http://schemas.microsoft.com/office/powerpoint/2010/main" val="21985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 / Literature Review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Professor Berman conducted a study in 2008 validating attention restoration theory by comparing cognitive functions effects from urban and natural environments</a:t>
            </a:r>
          </a:p>
          <a:p>
            <a:r>
              <a:rPr lang="en-ZA" dirty="0"/>
              <a:t>During this study 2 experiments were conducted:</a:t>
            </a:r>
          </a:p>
          <a:p>
            <a:pPr lvl="1"/>
            <a:r>
              <a:rPr lang="en-ZA" dirty="0"/>
              <a:t>Experiment 1: Participants were exposed to real nature settings and real urban settings, then a test was provided to assess attention</a:t>
            </a:r>
          </a:p>
          <a:p>
            <a:pPr lvl="1"/>
            <a:r>
              <a:rPr lang="en-ZA" dirty="0"/>
              <a:t>Experiment 2: Participants were exposed to pictures of nature and urban setting, then a test was provided to assess attention</a:t>
            </a:r>
          </a:p>
          <a:p>
            <a:r>
              <a:rPr lang="en-ZA" dirty="0"/>
              <a:t>Both experiments concluded that directed attention mechanisms show improvement when interacting with nature instead of urban settings</a:t>
            </a:r>
          </a:p>
          <a:p>
            <a:pPr lvl="1"/>
            <a:endParaRPr lang="en-ZA" noProof="1"/>
          </a:p>
        </p:txBody>
      </p:sp>
    </p:spTree>
    <p:extLst>
      <p:ext uri="{BB962C8B-B14F-4D97-AF65-F5344CB8AC3E}">
        <p14:creationId xmlns:p14="http://schemas.microsoft.com/office/powerpoint/2010/main" val="221393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 / Literature Review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/>
              <a:t>Another study conducted in 2017 by Professor Anderson recorded the effects of nature exposure on stress, this time using a virtual environment</a:t>
            </a:r>
          </a:p>
          <a:p>
            <a:r>
              <a:rPr lang="en-ZA" dirty="0"/>
              <a:t>During this study 2 experiments were conducted:</a:t>
            </a:r>
          </a:p>
          <a:p>
            <a:pPr lvl="1"/>
            <a:r>
              <a:rPr lang="en-ZA" noProof="1"/>
              <a:t>Experiment 1: Participants were given a stressful task, then </a:t>
            </a:r>
            <a:r>
              <a:rPr lang="en-ZA" dirty="0"/>
              <a:t>were exposed to nature settings and urban settings delivered through VR. Stress was measured during the experiment</a:t>
            </a:r>
            <a:endParaRPr lang="en-ZA" noProof="1"/>
          </a:p>
          <a:p>
            <a:pPr lvl="1"/>
            <a:r>
              <a:rPr lang="en-ZA" noProof="1"/>
              <a:t>Experiment 2: Participants were given a stressful task, then </a:t>
            </a:r>
            <a:r>
              <a:rPr lang="en-ZA" dirty="0"/>
              <a:t>were exposed to  nature settings (noting the natural scene of choice) and urban settings delivered through VR. Stress was measured during the experiment and data recorded for choice of scene</a:t>
            </a:r>
            <a:endParaRPr lang="en-ZA" noProof="1"/>
          </a:p>
          <a:p>
            <a:r>
              <a:rPr lang="en-ZA" noProof="1"/>
              <a:t>The first experiment provided results as expected by reducing stress levels on the participnats, while the second experiment only provided different results due to participants perception of stress </a:t>
            </a:r>
          </a:p>
          <a:p>
            <a:pPr lvl="1"/>
            <a:endParaRPr lang="en-ZA" noProof="1"/>
          </a:p>
        </p:txBody>
      </p:sp>
    </p:spTree>
    <p:extLst>
      <p:ext uri="{BB962C8B-B14F-4D97-AF65-F5344CB8AC3E}">
        <p14:creationId xmlns:p14="http://schemas.microsoft.com/office/powerpoint/2010/main" val="99673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Based on the results from studies conducted on Attention Restoration Theory</a:t>
            </a:r>
          </a:p>
          <a:p>
            <a:r>
              <a:rPr lang="en-ZA" noProof="1"/>
              <a:t>These studies, exposed participnats to nature scenes using random lengths of time</a:t>
            </a:r>
          </a:p>
          <a:p>
            <a:r>
              <a:rPr lang="en-ZA" noProof="1"/>
              <a:t>Our research question is:</a:t>
            </a:r>
          </a:p>
          <a:p>
            <a:pPr marL="274320" lvl="1" indent="0">
              <a:buNone/>
            </a:pPr>
            <a:endParaRPr lang="en-ZA" sz="2400" dirty="0">
              <a:latin typeface="Arial Black" panose="020B0A04020102020204" pitchFamily="34" charset="0"/>
            </a:endParaRPr>
          </a:p>
          <a:p>
            <a:pPr marL="274320" lvl="1" indent="0">
              <a:buNone/>
            </a:pPr>
            <a:r>
              <a:rPr lang="en-ZA" sz="2400" dirty="0">
                <a:latin typeface="Arial Black" panose="020B0A04020102020204" pitchFamily="34" charset="0"/>
              </a:rPr>
              <a:t>Can we measure positives effects for attention restoration on individuals exposed to nature scenes delivered through Virtual Reality at 5 and 10 minutes?</a:t>
            </a:r>
          </a:p>
        </p:txBody>
      </p:sp>
    </p:spTree>
    <p:extLst>
      <p:ext uri="{BB962C8B-B14F-4D97-AF65-F5344CB8AC3E}">
        <p14:creationId xmlns:p14="http://schemas.microsoft.com/office/powerpoint/2010/main" val="317571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Method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For this study our group will conduct an experiment </a:t>
            </a:r>
          </a:p>
          <a:p>
            <a:r>
              <a:rPr lang="en-ZA" dirty="0"/>
              <a:t>A combination of surveys and interactive test will be administered to assess attention </a:t>
            </a:r>
          </a:p>
          <a:p>
            <a:r>
              <a:rPr lang="en-ZA" dirty="0"/>
              <a:t>Quantitative data will be gathered and analysed</a:t>
            </a:r>
          </a:p>
        </p:txBody>
      </p:sp>
    </p:spTree>
    <p:extLst>
      <p:ext uri="{BB962C8B-B14F-4D97-AF65-F5344CB8AC3E}">
        <p14:creationId xmlns:p14="http://schemas.microsoft.com/office/powerpoint/2010/main" val="427190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Hypothesis 1</a:t>
            </a:r>
            <a:endParaRPr lang="en-ZA" noProof="1"/>
          </a:p>
          <a:p>
            <a:pPr lvl="1"/>
            <a:r>
              <a:rPr lang="en-ZA" dirty="0"/>
              <a:t>Exposure to nature scenes through VR can restore one’s attention in less than 15 minutes</a:t>
            </a:r>
          </a:p>
        </p:txBody>
      </p:sp>
    </p:spTree>
    <p:extLst>
      <p:ext uri="{BB962C8B-B14F-4D97-AF65-F5344CB8AC3E}">
        <p14:creationId xmlns:p14="http://schemas.microsoft.com/office/powerpoint/2010/main" val="162812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erenity 16x9">
  <a:themeElements>
    <a:clrScheme name="Serenity_16x9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TF02801109.potx" id="{B47C65E8-9F73-4C4F-A3C2-84725F71438E}" vid="{CFC30A9F-F7E5-41F4-B6B7-D2E5B79E3BFB}"/>
    </a:ext>
  </a:extLst>
</a:theme>
</file>

<file path=ppt/theme/theme2.xml><?xml version="1.0" encoding="utf-8"?>
<a:theme xmlns:a="http://schemas.openxmlformats.org/drawingml/2006/main" name="Office Them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1360506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TP102801108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706526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11E33DF-2340-4F4E-B874-B73FEFEBFC8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683C129-7B42-490A-AD74-E9303BC76D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249165-F638-412C-8E0A-DFB7045CA2E0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Serenity nature presentation (widescreen)</Template>
  <TotalTime>1577</TotalTime>
  <Words>803</Words>
  <Application>Microsoft Office PowerPoint</Application>
  <PresentationFormat>Custom</PresentationFormat>
  <Paragraphs>81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Arial Black</vt:lpstr>
      <vt:lpstr>Euphemia</vt:lpstr>
      <vt:lpstr>Serenity 16x9</vt:lpstr>
      <vt:lpstr>Back to Nature</vt:lpstr>
      <vt:lpstr>Topic / Purpose Statement</vt:lpstr>
      <vt:lpstr>Introduction</vt:lpstr>
      <vt:lpstr>Related Works / Literature Review</vt:lpstr>
      <vt:lpstr>Related Works / Literature Review</vt:lpstr>
      <vt:lpstr>Related Works / Literature Review</vt:lpstr>
      <vt:lpstr>Research Question</vt:lpstr>
      <vt:lpstr>Research Method</vt:lpstr>
      <vt:lpstr>Hypothesis</vt:lpstr>
      <vt:lpstr>Preliminary Framework / Setup</vt:lpstr>
      <vt:lpstr>Preliminary Framework / Setup</vt:lpstr>
      <vt:lpstr>Preliminary Framework / Setup</vt:lpstr>
      <vt:lpstr>Plan of Attack / Rough Deliverables</vt:lpstr>
      <vt:lpstr>QUESTIONS???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Andres Hanchi</dc:creator>
  <cp:lastModifiedBy>Andres Hanchi</cp:lastModifiedBy>
  <cp:revision>16</cp:revision>
  <dcterms:created xsi:type="dcterms:W3CDTF">2018-10-19T15:45:57Z</dcterms:created>
  <dcterms:modified xsi:type="dcterms:W3CDTF">2018-10-23T21:49:26Z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