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EE17-4971-4E6E-910D-F7D7764651E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6C19-8E79-4F59-8CF0-B18493EB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Pretty much the coolest thing in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303"/>
          </a:xfrm>
        </p:spPr>
        <p:txBody>
          <a:bodyPr/>
          <a:lstStyle/>
          <a:p>
            <a:r>
              <a:rPr lang="en-US" dirty="0" smtClean="0"/>
              <a:t>Kubernetes pods live in their own world on the network and can communicate out, the outside world can’t communicate with containers inside of it.</a:t>
            </a:r>
          </a:p>
          <a:p>
            <a:r>
              <a:rPr lang="en-US" dirty="0" smtClean="0"/>
              <a:t>Ingress provides external access to the rest of the world</a:t>
            </a:r>
          </a:p>
          <a:p>
            <a:r>
              <a:rPr lang="en-US" dirty="0" smtClean="0"/>
              <a:t>Kubernetes again, doesn’t do this… you need a plugin</a:t>
            </a:r>
          </a:p>
          <a:p>
            <a:r>
              <a:rPr lang="en-US" dirty="0" smtClean="0"/>
              <a:t>Often integrates with load balancers or reverse proxies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Kubernetes?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</a:p>
          <a:p>
            <a:pPr lvl="1"/>
            <a:r>
              <a:rPr lang="en-US" dirty="0" smtClean="0"/>
              <a:t>Google Kubernetes Engine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Amazon Elastic Container Service</a:t>
            </a:r>
          </a:p>
          <a:p>
            <a:r>
              <a:rPr lang="en-US" dirty="0" err="1" smtClean="0"/>
              <a:t>Kubeadm</a:t>
            </a:r>
            <a:r>
              <a:rPr lang="en-US" dirty="0" smtClean="0"/>
              <a:t> – Deploy your own Kubernetes Cluster</a:t>
            </a:r>
          </a:p>
          <a:p>
            <a:r>
              <a:rPr lang="en-US" dirty="0" err="1" smtClean="0"/>
              <a:t>Minikube</a:t>
            </a:r>
            <a:r>
              <a:rPr lang="en-US" dirty="0" smtClean="0"/>
              <a:t> – for small deployments on your local workstation</a:t>
            </a:r>
          </a:p>
          <a:p>
            <a:r>
              <a:rPr lang="en-US" dirty="0" err="1" smtClean="0"/>
              <a:t>Openshift</a:t>
            </a:r>
            <a:r>
              <a:rPr lang="en-US" dirty="0" smtClean="0"/>
              <a:t> – Kubernetes supported by Red Hat Offering</a:t>
            </a:r>
          </a:p>
          <a:p>
            <a:r>
              <a:rPr lang="en-US" dirty="0" err="1" smtClean="0"/>
              <a:t>CoreOs</a:t>
            </a:r>
            <a:r>
              <a:rPr lang="en-US" dirty="0" smtClean="0"/>
              <a:t> – Kubernetes supported, recently bought by Red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manage Kubernetes?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on a users workstation is how you mange the cluster</a:t>
            </a:r>
          </a:p>
          <a:p>
            <a:r>
              <a:rPr lang="en-US" dirty="0" smtClean="0"/>
              <a:t>Uses SSL to communicate with the cluster</a:t>
            </a:r>
          </a:p>
          <a:p>
            <a:r>
              <a:rPr lang="en-US" dirty="0" smtClean="0"/>
              <a:t>Configuration files are stored in ~/.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b="1" dirty="0"/>
              <a:t>source &lt;(</a:t>
            </a:r>
            <a:r>
              <a:rPr lang="en-US" b="1" dirty="0" err="1"/>
              <a:t>kubectl</a:t>
            </a:r>
            <a:r>
              <a:rPr lang="en-US" b="1" dirty="0"/>
              <a:t> completion bash</a:t>
            </a:r>
            <a:r>
              <a:rPr lang="en-US" b="1" dirty="0" smtClean="0"/>
              <a:t>) </a:t>
            </a:r>
            <a:r>
              <a:rPr lang="en-US" dirty="0"/>
              <a:t> </a:t>
            </a:r>
            <a:r>
              <a:rPr lang="en-US" dirty="0" smtClean="0"/>
              <a:t>   --- enables </a:t>
            </a:r>
            <a:r>
              <a:rPr lang="en-US" dirty="0" err="1" smtClean="0"/>
              <a:t>autocompletion</a:t>
            </a:r>
            <a:r>
              <a:rPr lang="en-US" dirty="0" smtClean="0"/>
              <a:t> in Bash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48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kubectl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&lt;verb&gt; &lt;kind&gt; &lt;sometimes specific object&gt;</a:t>
            </a:r>
          </a:p>
          <a:p>
            <a:r>
              <a:rPr lang="en-US" dirty="0" smtClean="0"/>
              <a:t>Verb - what you want to do</a:t>
            </a:r>
          </a:p>
          <a:p>
            <a:r>
              <a:rPr lang="en-US" dirty="0" smtClean="0"/>
              <a:t>kind– all those object types I mentioned before</a:t>
            </a:r>
          </a:p>
          <a:p>
            <a:r>
              <a:rPr lang="en-US" dirty="0" smtClean="0"/>
              <a:t>If you are referring to an object sometimes (like a specific pod) you need this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i="1" dirty="0" err="1" smtClean="0"/>
              <a:t>kubectl</a:t>
            </a:r>
            <a:r>
              <a:rPr lang="en-US" i="1" dirty="0" smtClean="0"/>
              <a:t> get pods </a:t>
            </a:r>
            <a:r>
              <a:rPr lang="en-US" dirty="0" smtClean="0"/>
              <a:t>– displays all pods</a:t>
            </a:r>
          </a:p>
          <a:p>
            <a:pPr lvl="1"/>
            <a:r>
              <a:rPr lang="en-US" i="1" dirty="0" err="1" smtClean="0"/>
              <a:t>kubectl</a:t>
            </a:r>
            <a:r>
              <a:rPr lang="en-US" i="1" dirty="0" smtClean="0"/>
              <a:t> describe pod &lt;name of pod&gt; </a:t>
            </a:r>
            <a:r>
              <a:rPr lang="en-US" dirty="0" smtClean="0"/>
              <a:t>- Gives all the details of a pod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you create everything in Kubernetes using </a:t>
            </a:r>
            <a:r>
              <a:rPr lang="en-US" dirty="0"/>
              <a:t>y</a:t>
            </a:r>
            <a:r>
              <a:rPr lang="en-US" dirty="0" smtClean="0"/>
              <a:t>et another markup language (YAML) files</a:t>
            </a:r>
          </a:p>
          <a:p>
            <a:r>
              <a:rPr lang="en-US" dirty="0" smtClean="0"/>
              <a:t>YAML is space sensitive use two spaces instead of tabs!!!!  </a:t>
            </a:r>
          </a:p>
          <a:p>
            <a:r>
              <a:rPr lang="en-US" dirty="0" smtClean="0"/>
              <a:t>By using files, you are allowing your infrastructure to be version controlled!</a:t>
            </a:r>
          </a:p>
          <a:p>
            <a:r>
              <a:rPr lang="en-US" dirty="0" smtClean="0"/>
              <a:t>Can add comments with the # sign</a:t>
            </a:r>
          </a:p>
          <a:p>
            <a:r>
              <a:rPr lang="en-US" i="1" dirty="0" err="1" smtClean="0"/>
              <a:t>kubectl</a:t>
            </a:r>
            <a:r>
              <a:rPr lang="en-US" i="1" dirty="0" smtClean="0"/>
              <a:t> apply –f &lt;apply the configurations of a YAML&gt;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8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438" cy="172845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apiVersion</a:t>
            </a:r>
            <a:r>
              <a:rPr lang="en-US" dirty="0" smtClean="0"/>
              <a:t> – As the specifications change, so do the options.  To maintain backwards compatibility you specify version of the spec</a:t>
            </a:r>
          </a:p>
          <a:p>
            <a:r>
              <a:rPr lang="en-US" dirty="0" smtClean="0"/>
              <a:t>Kind – what it is you are configuring</a:t>
            </a:r>
          </a:p>
          <a:p>
            <a:r>
              <a:rPr lang="en-US" dirty="0" smtClean="0"/>
              <a:t>Metadata – Used to reference the object from other YAMLs</a:t>
            </a:r>
          </a:p>
          <a:p>
            <a:r>
              <a:rPr lang="en-US" dirty="0" smtClean="0"/>
              <a:t>Spec- All the nitty gritty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0" y="3554083"/>
            <a:ext cx="7095684" cy="32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– Bare metal or VM host hosting pods</a:t>
            </a:r>
          </a:p>
          <a:p>
            <a:r>
              <a:rPr lang="en-US" dirty="0" err="1" smtClean="0"/>
              <a:t>Kubelet</a:t>
            </a:r>
            <a:r>
              <a:rPr lang="en-US" dirty="0" smtClean="0"/>
              <a:t> – Service which manages every node</a:t>
            </a:r>
          </a:p>
          <a:p>
            <a:r>
              <a:rPr lang="en-US" dirty="0" smtClean="0"/>
              <a:t>Namespace – Allows for multiple tenants to use a single cluster.  You are using the default namespace unless you indicate otherwise.</a:t>
            </a:r>
            <a:endParaRPr lang="en-US" dirty="0"/>
          </a:p>
          <a:p>
            <a:r>
              <a:rPr lang="en-US" dirty="0" err="1" smtClean="0"/>
              <a:t>Kube</a:t>
            </a:r>
            <a:r>
              <a:rPr lang="en-US" dirty="0" smtClean="0"/>
              <a:t>-system – An important namespace that is used to manage the entire cluster and everything in it</a:t>
            </a:r>
          </a:p>
        </p:txBody>
      </p:sp>
    </p:spTree>
    <p:extLst>
      <p:ext uri="{BB962C8B-B14F-4D97-AF65-F5344CB8AC3E}">
        <p14:creationId xmlns:p14="http://schemas.microsoft.com/office/powerpoint/2010/main" val="16972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</a:t>
            </a:r>
            <a:r>
              <a:rPr lang="en-US" dirty="0" smtClean="0"/>
              <a:t>-system Pods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get pods –</a:t>
            </a:r>
            <a:r>
              <a:rPr lang="en-US" dirty="0" err="1" smtClean="0"/>
              <a:t>namepace</a:t>
            </a:r>
            <a:r>
              <a:rPr lang="en-US" dirty="0" smtClean="0"/>
              <a:t>=</a:t>
            </a:r>
            <a:r>
              <a:rPr lang="en-US" dirty="0" err="1" smtClean="0"/>
              <a:t>kube</a:t>
            </a:r>
            <a:r>
              <a:rPr lang="en-US" dirty="0" smtClean="0"/>
              <a:t>-system</a:t>
            </a:r>
          </a:p>
          <a:p>
            <a:pPr marL="0" indent="0">
              <a:buNone/>
            </a:pPr>
            <a:r>
              <a:rPr lang="en-US" dirty="0" smtClean="0"/>
              <a:t>Other than the </a:t>
            </a:r>
            <a:r>
              <a:rPr lang="en-US" dirty="0" err="1" smtClean="0"/>
              <a:t>kubelet</a:t>
            </a:r>
            <a:r>
              <a:rPr lang="en-US" dirty="0" smtClean="0"/>
              <a:t>, everything else is pods!</a:t>
            </a:r>
          </a:p>
          <a:p>
            <a:r>
              <a:rPr lang="en-US" dirty="0" err="1" smtClean="0"/>
              <a:t>Kube-apiserver</a:t>
            </a:r>
            <a:r>
              <a:rPr lang="en-US" dirty="0" smtClean="0"/>
              <a:t> – exposes the Kubernetes API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– Provides coordination of settings across the entire cluster through key-value pairs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-scheduler – decides where pods will be placed when built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-controller-manager – manages nodes, replication, endpoints, service accounts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-proxy – handles networking with service </a:t>
            </a:r>
            <a:r>
              <a:rPr lang="en-US" dirty="0" err="1" smtClean="0"/>
              <a:t>Ips</a:t>
            </a:r>
            <a:r>
              <a:rPr lang="en-US" dirty="0" smtClean="0"/>
              <a:t> between pods and load balancing between pods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-DNS – provides DNS throughout the cluster so pods can find services</a:t>
            </a:r>
          </a:p>
          <a:p>
            <a:r>
              <a:rPr lang="en-US" dirty="0" smtClean="0"/>
              <a:t>Web-UI (optional) – provides a GUI for command line adverse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single Centos VM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Kubeadm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Kubectl</a:t>
            </a:r>
            <a:endParaRPr lang="en-US" dirty="0" smtClean="0"/>
          </a:p>
          <a:p>
            <a:r>
              <a:rPr lang="en-US" dirty="0" smtClean="0"/>
              <a:t>Deploy a single node cluster</a:t>
            </a:r>
          </a:p>
          <a:p>
            <a:r>
              <a:rPr lang="en-US" dirty="0" smtClean="0"/>
              <a:t>Install Calico Networking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Traefik</a:t>
            </a:r>
            <a:r>
              <a:rPr lang="en-US" dirty="0" smtClean="0"/>
              <a:t> for Ingress</a:t>
            </a:r>
          </a:p>
          <a:p>
            <a:r>
              <a:rPr lang="en-US" dirty="0" smtClean="0"/>
              <a:t>View components of a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8805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pods with containers we created earlier</a:t>
            </a:r>
          </a:p>
          <a:p>
            <a:r>
              <a:rPr lang="en-US" dirty="0" smtClean="0"/>
              <a:t>Deploy services to allow pods to talk</a:t>
            </a:r>
          </a:p>
          <a:p>
            <a:r>
              <a:rPr lang="en-US" dirty="0" smtClean="0"/>
              <a:t>Deploy Ingress to allow outside access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aims to deploy and run software more efficiently creating containers</a:t>
            </a:r>
          </a:p>
          <a:p>
            <a:r>
              <a:rPr lang="en-US" dirty="0" smtClean="0"/>
              <a:t>Kubernetes deploys containers out to the infrastructure</a:t>
            </a:r>
          </a:p>
          <a:p>
            <a:pPr lvl="1"/>
            <a:r>
              <a:rPr lang="en-US" dirty="0" smtClean="0"/>
              <a:t>Manages Compute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Serves as an abstraction to a lot of the underlying technology, I care less about how my packets get there just that they get there</a:t>
            </a:r>
          </a:p>
          <a:p>
            <a:r>
              <a:rPr lang="en-US" dirty="0" smtClean="0"/>
              <a:t>Designed to be highly scalable, many of </a:t>
            </a:r>
            <a:r>
              <a:rPr lang="en-US" dirty="0" err="1" smtClean="0"/>
              <a:t>Kubernete’s</a:t>
            </a:r>
            <a:r>
              <a:rPr lang="en-US" dirty="0" smtClean="0"/>
              <a:t> concepts come from Borg which runs Google’s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</a:t>
            </a:r>
            <a:r>
              <a:rPr lang="en-US" strike="sngStrike" dirty="0" smtClean="0"/>
              <a:t>architecture</a:t>
            </a:r>
            <a:r>
              <a:rPr lang="en-US" dirty="0" smtClean="0"/>
              <a:t> thinking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first would scale architectures up first and then out only  if we needed to (add CPUs, memory,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Kubernetes promotes scaling out first</a:t>
            </a:r>
          </a:p>
          <a:p>
            <a:r>
              <a:rPr lang="en-US" dirty="0" smtClean="0"/>
              <a:t>Aim to build applications which serve a very small and finite purpose and work together as part of a larger architecture (micro-services)</a:t>
            </a:r>
          </a:p>
          <a:p>
            <a:r>
              <a:rPr lang="en-US" dirty="0" smtClean="0"/>
              <a:t>Design applications to be as “stateless” as possible, this means we don’t care if the application dies</a:t>
            </a:r>
          </a:p>
          <a:p>
            <a:r>
              <a:rPr lang="en-US" dirty="0" smtClean="0"/>
              <a:t>Some applications need to be </a:t>
            </a:r>
            <a:r>
              <a:rPr lang="en-US" dirty="0" err="1" smtClean="0"/>
              <a:t>stateful</a:t>
            </a:r>
            <a:r>
              <a:rPr lang="en-US" dirty="0" smtClean="0"/>
              <a:t>, we have ways to deal with that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2421" y="2807368"/>
            <a:ext cx="2037346" cy="154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89093" y="70585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94219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03714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56296" y="321644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55495" y="183682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Replicaset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55495" y="705852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6570" y="325291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256296" y="4347410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989093" y="4692315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8420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Volume Claim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68093" y="5943599"/>
            <a:ext cx="15240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Configmap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69766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41494" y="3842084"/>
            <a:ext cx="1371599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Container(s)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3970420" y="5158596"/>
            <a:ext cx="1018673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46969" y="5627449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5827293" y="5317957"/>
            <a:ext cx="2800" cy="6256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13093" y="5158596"/>
            <a:ext cx="987192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" idx="1"/>
          </p:cNvCxnSpPr>
          <p:nvPr/>
        </p:nvCxnSpPr>
        <p:spPr>
          <a:xfrm>
            <a:off x="1740570" y="3565737"/>
            <a:ext cx="2991851" cy="11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6769767" y="3529263"/>
            <a:ext cx="24865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1"/>
          </p:cNvCxnSpPr>
          <p:nvPr/>
        </p:nvCxnSpPr>
        <p:spPr>
          <a:xfrm flipH="1" flipV="1">
            <a:off x="6769767" y="3910186"/>
            <a:ext cx="2486529" cy="7500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6769766" y="2338137"/>
            <a:ext cx="1324453" cy="5564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7" idx="1"/>
          </p:cNvCxnSpPr>
          <p:nvPr/>
        </p:nvCxnSpPr>
        <p:spPr>
          <a:xfrm>
            <a:off x="9618219" y="2338137"/>
            <a:ext cx="885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4" idx="0"/>
          </p:cNvCxnSpPr>
          <p:nvPr/>
        </p:nvCxnSpPr>
        <p:spPr>
          <a:xfrm>
            <a:off x="5751093" y="1331494"/>
            <a:ext cx="1" cy="14758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4379495" y="2149642"/>
            <a:ext cx="937688" cy="6608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0"/>
          </p:cNvCxnSpPr>
          <p:nvPr/>
        </p:nvCxnSpPr>
        <p:spPr>
          <a:xfrm>
            <a:off x="3617495" y="1331494"/>
            <a:ext cx="0" cy="5053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1"/>
          </p:cNvCxnSpPr>
          <p:nvPr/>
        </p:nvCxnSpPr>
        <p:spPr>
          <a:xfrm flipH="1" flipV="1">
            <a:off x="2970970" y="6007466"/>
            <a:ext cx="237450" cy="43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-1" y="284747"/>
            <a:ext cx="2093495" cy="6456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Won’t be covering in class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0" y="1018673"/>
            <a:ext cx="2093495" cy="6456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covering in class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" idx="2"/>
          </p:cNvCxnSpPr>
          <p:nvPr/>
        </p:nvCxnSpPr>
        <p:spPr>
          <a:xfrm flipH="1">
            <a:off x="5747084" y="4347410"/>
            <a:ext cx="4010" cy="3443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976" y="3008026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network access to other pods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006689" y="2963045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Legacy.. Replaced with Deployment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526441" y="1287847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Deploys and manages a version of pods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208420" y="24411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Deploys multiple pods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63893" y="43010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storage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384673" y="4860523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long term storage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721222" y="5358198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configurations</a:t>
            </a:r>
          </a:p>
          <a:p>
            <a:r>
              <a:rPr lang="en-US" dirty="0" smtClean="0"/>
              <a:t>To containers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130717" y="4959141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a way to distribute sensitive data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094219" y="4014524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external access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6811464" y="772360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Daemonset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9" idx="2"/>
          </p:cNvCxnSpPr>
          <p:nvPr/>
        </p:nvCxnSpPr>
        <p:spPr>
          <a:xfrm flipH="1">
            <a:off x="6196770" y="1398002"/>
            <a:ext cx="1376694" cy="14089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18501" y="423488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642400" y="3821025"/>
            <a:ext cx="3058343" cy="6750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34652" y="4266446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on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58178" y="10043"/>
            <a:ext cx="467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Kinds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88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Pod?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86445" y="2859126"/>
            <a:ext cx="4446085" cy="297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53705" y="3183354"/>
            <a:ext cx="2993230" cy="835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Container(s)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5144" y="4769777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Volume Claim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678837" y="4769776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Networking/</a:t>
            </a:r>
          </a:p>
          <a:p>
            <a:pPr algn="ctr"/>
            <a:r>
              <a:rPr lang="en-US" dirty="0" smtClean="0"/>
              <a:t>Localhost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804" y="1690688"/>
            <a:ext cx="6642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Remember that containers only one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Here is how we can get around that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Containers are deployed inside of pods, pods can contain multiple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Share networking, storage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can be used to deploy dependent containers that will be scaled out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Containers can communicate over localhost, cutting down on network traffic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Deployment?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785" cy="4351338"/>
          </a:xfrm>
        </p:spPr>
        <p:txBody>
          <a:bodyPr/>
          <a:lstStyle/>
          <a:p>
            <a:r>
              <a:rPr lang="en-US" dirty="0" smtClean="0"/>
              <a:t>Deployments are meant to deploy multiple version of the same set of Pods</a:t>
            </a:r>
          </a:p>
          <a:p>
            <a:r>
              <a:rPr lang="en-US" dirty="0" smtClean="0"/>
              <a:t>When deploy new software, it will create a new </a:t>
            </a:r>
            <a:r>
              <a:rPr lang="en-US" dirty="0" err="1" smtClean="0"/>
              <a:t>replicaset</a:t>
            </a:r>
            <a:r>
              <a:rPr lang="en-US" dirty="0" smtClean="0"/>
              <a:t> as it sunsets the old </a:t>
            </a:r>
            <a:r>
              <a:rPr lang="en-US" dirty="0" err="1" smtClean="0"/>
              <a:t>replicaset</a:t>
            </a:r>
            <a:r>
              <a:rPr lang="en-US" dirty="0" smtClean="0"/>
              <a:t>.  This is to support roll back</a:t>
            </a:r>
          </a:p>
          <a:p>
            <a:r>
              <a:rPr lang="en-US" dirty="0" err="1" smtClean="0"/>
              <a:t>Replicasets</a:t>
            </a:r>
            <a:r>
              <a:rPr lang="en-US" dirty="0" smtClean="0"/>
              <a:t> then deploy one or more copies of pods across the cluster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09154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72660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Replicaset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76030" y="72943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 flipH="1">
            <a:off x="8834660" y="1355078"/>
            <a:ext cx="903370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7799491" y="3557109"/>
            <a:ext cx="1035169" cy="1631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4229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version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9738030" y="1355078"/>
            <a:ext cx="1118199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075556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834660" y="3557109"/>
            <a:ext cx="1227297" cy="16723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Pods are meant to move, be created, die.  Networking is shifting all the time</a:t>
            </a:r>
          </a:p>
          <a:p>
            <a:r>
              <a:rPr lang="en-US" dirty="0" smtClean="0"/>
              <a:t>When pods need to communicate they must go through services</a:t>
            </a:r>
          </a:p>
          <a:p>
            <a:r>
              <a:rPr lang="en-US" dirty="0" smtClean="0"/>
              <a:t>Pods can be load balanced through services</a:t>
            </a:r>
          </a:p>
          <a:p>
            <a:r>
              <a:rPr lang="en-US" dirty="0" smtClean="0"/>
              <a:t>Services get their own IP addresses</a:t>
            </a:r>
          </a:p>
          <a:p>
            <a:r>
              <a:rPr lang="en-US" dirty="0" smtClean="0"/>
              <a:t>Services also get a DNS entry served through </a:t>
            </a:r>
            <a:r>
              <a:rPr lang="en-US" dirty="0" err="1" smtClean="0"/>
              <a:t>kube-dns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view of a 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14732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2211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476335" y="-188342"/>
            <a:ext cx="12700" cy="52074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0125" y="1863306"/>
            <a:ext cx="1485182" cy="37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35502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Pod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72596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Pod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492341" y="4416724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Pod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72596" y="3157269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</a:t>
            </a:r>
            <a:r>
              <a:rPr lang="en-US" dirty="0" smtClean="0"/>
              <a:t>-Proxy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80560" y="3140107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</a:t>
            </a:r>
            <a:r>
              <a:rPr lang="en-US" dirty="0" smtClean="0"/>
              <a:t>-Proxy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2147321" y="3519579"/>
            <a:ext cx="725275" cy="897146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</p:cNvCxnSpPr>
          <p:nvPr/>
        </p:nvCxnSpPr>
        <p:spPr>
          <a:xfrm rot="16200000" flipH="1">
            <a:off x="4668628" y="1955321"/>
            <a:ext cx="1621764" cy="4025661"/>
          </a:xfrm>
          <a:prstGeom prst="bentConnector4">
            <a:avLst>
              <a:gd name="adj1" fmla="val -14096"/>
              <a:gd name="adj2" fmla="val 57379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4" idx="0"/>
          </p:cNvCxnSpPr>
          <p:nvPr/>
        </p:nvCxnSpPr>
        <p:spPr>
          <a:xfrm rot="5400000">
            <a:off x="3199262" y="4149306"/>
            <a:ext cx="534837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68483" y="3519578"/>
            <a:ext cx="122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 load balanced to all pods in </a:t>
            </a:r>
            <a:r>
              <a:rPr lang="en-US" dirty="0" err="1" smtClean="0"/>
              <a:t>replicaset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networking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9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Kubernetes doesn’t do it!!!</a:t>
            </a:r>
          </a:p>
          <a:p>
            <a:r>
              <a:rPr lang="en-US" dirty="0" smtClean="0"/>
              <a:t>Kubernetes relies on networking (called container networking interfaces) and storage plugins</a:t>
            </a:r>
          </a:p>
          <a:p>
            <a:r>
              <a:rPr lang="en-US" dirty="0" smtClean="0"/>
              <a:t>Kubernetes does a good job extracting away the details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3554082"/>
            <a:ext cx="4554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available CNI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Flannel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OpenVswitch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Contrail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NSX-T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70452" y="3554082"/>
            <a:ext cx="4554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available storage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GlusterFS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Cloud provider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NFS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30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1055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Kubernetes</vt:lpstr>
      <vt:lpstr>What is it?</vt:lpstr>
      <vt:lpstr>Changes in architecture thinking</vt:lpstr>
      <vt:lpstr>PowerPoint Presentation</vt:lpstr>
      <vt:lpstr>What is a Pod?</vt:lpstr>
      <vt:lpstr>What is a Deployment?</vt:lpstr>
      <vt:lpstr>What is a Service</vt:lpstr>
      <vt:lpstr>Simplified view of a service</vt:lpstr>
      <vt:lpstr>Note about networking and storage</vt:lpstr>
      <vt:lpstr>Ingress</vt:lpstr>
      <vt:lpstr>How do I get Kubernetes?</vt:lpstr>
      <vt:lpstr>How do I manage Kubernetes? </vt:lpstr>
      <vt:lpstr>Structure of kubectl commands</vt:lpstr>
      <vt:lpstr>Understanding YAML</vt:lpstr>
      <vt:lpstr>Sample YAML</vt:lpstr>
      <vt:lpstr>Other terms to know</vt:lpstr>
      <vt:lpstr>Kube-system Pods</vt:lpstr>
      <vt:lpstr>Kubernetes Lab 1</vt:lpstr>
      <vt:lpstr>Kubernetes Lab 2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Lohin, Daniel D CTR (US)</dc:creator>
  <cp:lastModifiedBy>Lohin, Daniel D CTR (US)</cp:lastModifiedBy>
  <cp:revision>16</cp:revision>
  <dcterms:created xsi:type="dcterms:W3CDTF">2018-04-03T16:19:03Z</dcterms:created>
  <dcterms:modified xsi:type="dcterms:W3CDTF">2018-04-03T18:30:56Z</dcterms:modified>
</cp:coreProperties>
</file>