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9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7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73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8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963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2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580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9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6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8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4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34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5F6614-BEF2-45B6-B2A1-0675941B760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83105D-6B90-4A59-AC78-5B98C7B86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61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Filmcritick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Никита </a:t>
            </a:r>
            <a:r>
              <a:rPr lang="ru-RU" dirty="0" err="1" smtClean="0">
                <a:solidFill>
                  <a:schemeClr val="tx1"/>
                </a:solidFill>
              </a:rPr>
              <a:t>Лихотворик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Сороокин</a:t>
            </a:r>
            <a:r>
              <a:rPr lang="ru-RU" dirty="0" smtClean="0">
                <a:solidFill>
                  <a:schemeClr val="tx1"/>
                </a:solidFill>
              </a:rPr>
              <a:t> Матвей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9730" y="372720"/>
            <a:ext cx="9144000" cy="94533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0768" y="1729945"/>
            <a:ext cx="10087232" cy="428779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Идея проекта: создание сайта на котором каждый желающий может поделиться своим мнением о просмотренном фильме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Целевая аудитория: все желающие 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7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5606"/>
            <a:ext cx="9144000" cy="965929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5762" y="1754660"/>
            <a:ext cx="9144000" cy="4831491"/>
          </a:xfrm>
        </p:spPr>
        <p:txBody>
          <a:bodyPr/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Используемые классы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для каждого из важных компонентов сайта мы создали собственный класс: </a:t>
            </a:r>
            <a:r>
              <a:rPr lang="ru-RU" u="sng" dirty="0" smtClean="0">
                <a:solidFill>
                  <a:schemeClr val="tx1"/>
                </a:solidFill>
              </a:rPr>
              <a:t>фильмы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u="sng" dirty="0" err="1" smtClean="0">
                <a:solidFill>
                  <a:schemeClr val="tx1"/>
                </a:solidFill>
              </a:rPr>
              <a:t>рецензиии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u="sng" dirty="0" smtClean="0">
                <a:solidFill>
                  <a:schemeClr val="tx1"/>
                </a:solidFill>
              </a:rPr>
              <a:t>пользователи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Использованные библиотеки: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59411"/>
              </p:ext>
            </p:extLst>
          </p:nvPr>
        </p:nvGraphicFramePr>
        <p:xfrm>
          <a:off x="5906532" y="3126260"/>
          <a:ext cx="2450201" cy="3156792"/>
        </p:xfrm>
        <a:graphic>
          <a:graphicData uri="http://schemas.openxmlformats.org/drawingml/2006/table">
            <a:tbl>
              <a:tblPr/>
              <a:tblGrid>
                <a:gridCol w="2450201"/>
              </a:tblGrid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Flask==2.2.3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Flask-Login==0.6.2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Flask-WTF==1.1.1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greenlet==2.0.2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itsdangerous==2.1.2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Jinja2==3.1.2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MarkupSafe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==2.1.2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SQLAlchemy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==2.0.4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typing_extensions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==4.5.0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waitress==2.1.2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Werkzeug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==2.2.3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978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WTForms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ui-monospace"/>
                        </a:rPr>
                        <a:t>==3.0.1</a:t>
                      </a:r>
                    </a:p>
                  </a:txBody>
                  <a:tcPr marL="67651" marR="67651" marT="32473" marB="32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8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6179"/>
            <a:ext cx="9144000" cy="941215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297459"/>
            <a:ext cx="9144000" cy="39603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Функции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server.py</a:t>
            </a:r>
            <a:r>
              <a:rPr lang="ru-RU" dirty="0" smtClean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Load_user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получение </a:t>
            </a:r>
            <a:r>
              <a:rPr lang="en-US" dirty="0" smtClean="0">
                <a:solidFill>
                  <a:schemeClr val="tx1"/>
                </a:solidFill>
              </a:rPr>
              <a:t>id</a:t>
            </a:r>
            <a:r>
              <a:rPr lang="ru-RU" dirty="0" smtClean="0">
                <a:solidFill>
                  <a:schemeClr val="tx1"/>
                </a:solidFill>
              </a:rPr>
              <a:t> конкретного пользователя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Logout</a:t>
            </a:r>
            <a:r>
              <a:rPr lang="ru-RU" dirty="0" smtClean="0">
                <a:solidFill>
                  <a:schemeClr val="tx1"/>
                </a:solidFill>
              </a:rPr>
              <a:t> – выход пользователя из аккаунта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Main</a:t>
            </a:r>
            <a:r>
              <a:rPr lang="ru-RU" dirty="0" smtClean="0">
                <a:solidFill>
                  <a:schemeClr val="tx1"/>
                </a:solidFill>
              </a:rPr>
              <a:t> - запуск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Film1</a:t>
            </a:r>
            <a:r>
              <a:rPr lang="ru-RU" dirty="0" smtClean="0">
                <a:solidFill>
                  <a:schemeClr val="tx1"/>
                </a:solidFill>
              </a:rPr>
              <a:t> – открытие страницы конкретного фильма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Add_news</a:t>
            </a:r>
            <a:r>
              <a:rPr lang="ru-RU" dirty="0" smtClean="0">
                <a:solidFill>
                  <a:schemeClr val="tx1"/>
                </a:solidFill>
              </a:rPr>
              <a:t> – добавление рецензии на сайт, в базу данных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Index</a:t>
            </a:r>
            <a:r>
              <a:rPr lang="ru-RU" dirty="0" smtClean="0">
                <a:solidFill>
                  <a:schemeClr val="tx1"/>
                </a:solidFill>
              </a:rPr>
              <a:t> – открытие основной страницы сайта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Profile</a:t>
            </a:r>
            <a:r>
              <a:rPr lang="ru-RU" dirty="0" smtClean="0">
                <a:solidFill>
                  <a:schemeClr val="tx1"/>
                </a:solidFill>
              </a:rPr>
              <a:t> – открытие окна конкретного пользователя со всеми рецензиями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Register</a:t>
            </a:r>
            <a:r>
              <a:rPr lang="ru-RU" dirty="0" smtClean="0">
                <a:solidFill>
                  <a:schemeClr val="tx1"/>
                </a:solidFill>
              </a:rPr>
              <a:t> – окно регистрации нового пользователя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Login</a:t>
            </a:r>
            <a:r>
              <a:rPr lang="ru-RU" dirty="0" smtClean="0">
                <a:solidFill>
                  <a:schemeClr val="tx1"/>
                </a:solidFill>
              </a:rPr>
              <a:t> – окно логина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0298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7715" y="203200"/>
            <a:ext cx="9888639" cy="7808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Окно для авторизации</a:t>
            </a:r>
            <a:r>
              <a:rPr lang="en-US" dirty="0" smtClean="0"/>
              <a:t>/</a:t>
            </a:r>
            <a:r>
              <a:rPr lang="ru-RU" dirty="0" smtClean="0"/>
              <a:t>входа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3710" b="24943"/>
          <a:stretch/>
        </p:blipFill>
        <p:spPr>
          <a:xfrm>
            <a:off x="1027714" y="2438400"/>
            <a:ext cx="9888639" cy="28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2808"/>
            <a:ext cx="9144000" cy="864481"/>
          </a:xfrm>
        </p:spPr>
        <p:txBody>
          <a:bodyPr>
            <a:normAutofit/>
          </a:bodyPr>
          <a:lstStyle/>
          <a:p>
            <a:r>
              <a:rPr lang="ru-RU" dirty="0" smtClean="0"/>
              <a:t>Окно регистрации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124" t="6584" r="1111" b="9329"/>
          <a:stretch/>
        </p:blipFill>
        <p:spPr>
          <a:xfrm>
            <a:off x="1512711" y="1557866"/>
            <a:ext cx="9053689" cy="48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0934"/>
            <a:ext cx="9144000" cy="958674"/>
          </a:xfrm>
        </p:spPr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399822"/>
            <a:ext cx="9144000" cy="3857978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Нам очень </a:t>
            </a:r>
            <a:r>
              <a:rPr lang="ru-RU" dirty="0" err="1" smtClean="0">
                <a:solidFill>
                  <a:schemeClr val="tx1"/>
                </a:solidFill>
              </a:rPr>
              <a:t>понравиось</a:t>
            </a:r>
            <a:r>
              <a:rPr lang="ru-RU" dirty="0" smtClean="0">
                <a:solidFill>
                  <a:schemeClr val="tx1"/>
                </a:solidFill>
              </a:rPr>
              <a:t> работать с новыми технологиями(скоростями) – </a:t>
            </a:r>
            <a:r>
              <a:rPr lang="en-US" dirty="0" smtClean="0">
                <a:solidFill>
                  <a:schemeClr val="tx1"/>
                </a:solidFill>
              </a:rPr>
              <a:t>Flask, </a:t>
            </a:r>
            <a:r>
              <a:rPr lang="en-US" dirty="0" err="1" smtClean="0">
                <a:solidFill>
                  <a:schemeClr val="tx1"/>
                </a:solidFill>
              </a:rPr>
              <a:t>Jinja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SQLAlchemy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Мы считаем, что наш сайт будет полезен и приятен в использовании обывателями интернета. В будущем планируется доработка, добавление нового функционала!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21</TotalTime>
  <Words>196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ui-monospace</vt:lpstr>
      <vt:lpstr>Wingdings 3</vt:lpstr>
      <vt:lpstr>Сектор</vt:lpstr>
      <vt:lpstr>Filmcritick</vt:lpstr>
      <vt:lpstr>Введение</vt:lpstr>
      <vt:lpstr>Описание реализации</vt:lpstr>
      <vt:lpstr>Описание реализации</vt:lpstr>
      <vt:lpstr>Окно для авторизации/входа</vt:lpstr>
      <vt:lpstr>Окно регистрации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Filmcritick</dc:title>
  <dc:creator>User</dc:creator>
  <cp:lastModifiedBy>User</cp:lastModifiedBy>
  <cp:revision>4</cp:revision>
  <dcterms:created xsi:type="dcterms:W3CDTF">2023-04-24T09:27:31Z</dcterms:created>
  <dcterms:modified xsi:type="dcterms:W3CDTF">2023-04-24T09:48:53Z</dcterms:modified>
</cp:coreProperties>
</file>