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851C9-377C-46D5-8B90-A96ECABD9679}" v="11" dt="2024-02-15T11:43:53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Parhofer" userId="9100c6bed19c68c7" providerId="LiveId" clId="{8FF851C9-377C-46D5-8B90-A96ECABD9679}"/>
    <pc:docChg chg="modSld">
      <pc:chgData name="Markus Parhofer" userId="9100c6bed19c68c7" providerId="LiveId" clId="{8FF851C9-377C-46D5-8B90-A96ECABD9679}" dt="2024-02-15T11:43:53.625" v="63" actId="20577"/>
      <pc:docMkLst>
        <pc:docMk/>
      </pc:docMkLst>
      <pc:sldChg chg="modSp">
        <pc:chgData name="Markus Parhofer" userId="9100c6bed19c68c7" providerId="LiveId" clId="{8FF851C9-377C-46D5-8B90-A96ECABD9679}" dt="2024-02-12T20:33:15.904" v="2" actId="20577"/>
        <pc:sldMkLst>
          <pc:docMk/>
          <pc:sldMk cId="746618710" sldId="256"/>
        </pc:sldMkLst>
        <pc:spChg chg="mod">
          <ac:chgData name="Markus Parhofer" userId="9100c6bed19c68c7" providerId="LiveId" clId="{8FF851C9-377C-46D5-8B90-A96ECABD9679}" dt="2024-02-12T20:33:15.904" v="2" actId="20577"/>
          <ac:spMkLst>
            <pc:docMk/>
            <pc:sldMk cId="746618710" sldId="256"/>
            <ac:spMk id="32" creationId="{806ED6AF-5883-1A8B-DA7E-A9C3394B4AB6}"/>
          </ac:spMkLst>
        </pc:spChg>
      </pc:sldChg>
      <pc:sldChg chg="modSp">
        <pc:chgData name="Markus Parhofer" userId="9100c6bed19c68c7" providerId="LiveId" clId="{8FF851C9-377C-46D5-8B90-A96ECABD9679}" dt="2024-02-12T20:33:03.903" v="0" actId="20577"/>
        <pc:sldMkLst>
          <pc:docMk/>
          <pc:sldMk cId="2944528248" sldId="257"/>
        </pc:sldMkLst>
        <pc:spChg chg="mod">
          <ac:chgData name="Markus Parhofer" userId="9100c6bed19c68c7" providerId="LiveId" clId="{8FF851C9-377C-46D5-8B90-A96ECABD9679}" dt="2024-02-12T20:33:03.903" v="0" actId="20577"/>
          <ac:spMkLst>
            <pc:docMk/>
            <pc:sldMk cId="2944528248" sldId="257"/>
            <ac:spMk id="33" creationId="{15123DA1-B383-09D7-3FAC-C8C84326C12B}"/>
          </ac:spMkLst>
        </pc:spChg>
      </pc:sldChg>
      <pc:sldChg chg="addSp delSp modSp mod">
        <pc:chgData name="Markus Parhofer" userId="9100c6bed19c68c7" providerId="LiveId" clId="{8FF851C9-377C-46D5-8B90-A96ECABD9679}" dt="2024-02-15T11:43:53.625" v="63" actId="20577"/>
        <pc:sldMkLst>
          <pc:docMk/>
          <pc:sldMk cId="3540527640" sldId="258"/>
        </pc:sldMkLst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6" creationId="{CDCFFD71-0B5F-6CC5-8332-C19AFD83087C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1" creationId="{A52BFABC-D5BF-829D-169C-BCC0946CAB3C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2" creationId="{54AEAAD9-753E-FE25-C279-DEC490CECAD8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3" creationId="{82C65BC0-254E-4BFB-A899-A6EDD30C45CE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4" creationId="{9EBF2682-B5D9-5DF7-3D57-BB326DB0B5C6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7" creationId="{553A77B5-5B9D-DDB9-50D0-C9759101B914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9" creationId="{EB0D6F30-0DE9-FA71-B04F-F39643396AA6}"/>
          </ac:spMkLst>
        </pc:spChg>
        <pc:spChg chg="mod">
          <ac:chgData name="Markus Parhofer" userId="9100c6bed19c68c7" providerId="LiveId" clId="{8FF851C9-377C-46D5-8B90-A96ECABD9679}" dt="2024-02-15T11:43:49.108" v="61" actId="20577"/>
          <ac:spMkLst>
            <pc:docMk/>
            <pc:sldMk cId="3540527640" sldId="258"/>
            <ac:spMk id="20" creationId="{E23E648D-7B18-4334-2BC5-CDD338D2B9F6}"/>
          </ac:spMkLst>
        </pc:spChg>
        <pc:spChg chg="mod topLvl">
          <ac:chgData name="Markus Parhofer" userId="9100c6bed19c68c7" providerId="LiveId" clId="{8FF851C9-377C-46D5-8B90-A96ECABD9679}" dt="2024-02-15T11:41:14.856" v="5" actId="164"/>
          <ac:spMkLst>
            <pc:docMk/>
            <pc:sldMk cId="3540527640" sldId="258"/>
            <ac:spMk id="25" creationId="{D58DC910-A9FC-B189-2762-047147E37990}"/>
          </ac:spMkLst>
        </pc:spChg>
        <pc:spChg chg="mod topLvl">
          <ac:chgData name="Markus Parhofer" userId="9100c6bed19c68c7" providerId="LiveId" clId="{8FF851C9-377C-46D5-8B90-A96ECABD9679}" dt="2024-02-15T11:41:14.856" v="5" actId="164"/>
          <ac:spMkLst>
            <pc:docMk/>
            <pc:sldMk cId="3540527640" sldId="258"/>
            <ac:spMk id="27" creationId="{C80751B9-E3B3-CF05-F4F8-A074FA701855}"/>
          </ac:spMkLst>
        </pc:spChg>
        <pc:spChg chg="mod topLvl">
          <ac:chgData name="Markus Parhofer" userId="9100c6bed19c68c7" providerId="LiveId" clId="{8FF851C9-377C-46D5-8B90-A96ECABD9679}" dt="2024-02-15T11:41:14.856" v="5" actId="164"/>
          <ac:spMkLst>
            <pc:docMk/>
            <pc:sldMk cId="3540527640" sldId="258"/>
            <ac:spMk id="30" creationId="{2B7B7B4A-C52F-ED90-EE34-3ADC090F6927}"/>
          </ac:spMkLst>
        </pc:spChg>
        <pc:spChg chg="mod topLvl">
          <ac:chgData name="Markus Parhofer" userId="9100c6bed19c68c7" providerId="LiveId" clId="{8FF851C9-377C-46D5-8B90-A96ECABD9679}" dt="2024-02-15T11:43:53.625" v="63" actId="20577"/>
          <ac:spMkLst>
            <pc:docMk/>
            <pc:sldMk cId="3540527640" sldId="258"/>
            <ac:spMk id="31" creationId="{E25C7C22-F70C-2064-6A81-06CA432F1EAD}"/>
          </ac:spMkLst>
        </pc:spChg>
        <pc:grpChg chg="mod topLvl">
          <ac:chgData name="Markus Parhofer" userId="9100c6bed19c68c7" providerId="LiveId" clId="{8FF851C9-377C-46D5-8B90-A96ECABD9679}" dt="2024-02-15T11:41:45.713" v="59" actId="164"/>
          <ac:grpSpMkLst>
            <pc:docMk/>
            <pc:sldMk cId="3540527640" sldId="258"/>
            <ac:grpSpMk id="2" creationId="{60E9F3BB-0ACF-645C-F38B-B8588ECBAE3D}"/>
          </ac:grpSpMkLst>
        </pc:grpChg>
        <pc:grpChg chg="add del mod">
          <ac:chgData name="Markus Parhofer" userId="9100c6bed19c68c7" providerId="LiveId" clId="{8FF851C9-377C-46D5-8B90-A96ECABD9679}" dt="2024-02-15T11:41:05.554" v="4" actId="165"/>
          <ac:grpSpMkLst>
            <pc:docMk/>
            <pc:sldMk cId="3540527640" sldId="258"/>
            <ac:grpSpMk id="3" creationId="{CCE7F629-45F5-810B-17E8-EF98519BB047}"/>
          </ac:grpSpMkLst>
        </pc:grpChg>
        <pc:grpChg chg="add mod">
          <ac:chgData name="Markus Parhofer" userId="9100c6bed19c68c7" providerId="LiveId" clId="{8FF851C9-377C-46D5-8B90-A96ECABD9679}" dt="2024-02-15T11:41:45.713" v="59" actId="164"/>
          <ac:grpSpMkLst>
            <pc:docMk/>
            <pc:sldMk cId="3540527640" sldId="258"/>
            <ac:grpSpMk id="9" creationId="{8329549C-EC57-6F5D-EE53-341C37ED2025}"/>
          </ac:grpSpMkLst>
        </pc:grpChg>
        <pc:grpChg chg="add mod">
          <ac:chgData name="Markus Parhofer" userId="9100c6bed19c68c7" providerId="LiveId" clId="{8FF851C9-377C-46D5-8B90-A96ECABD9679}" dt="2024-02-15T11:41:45.713" v="59" actId="164"/>
          <ac:grpSpMkLst>
            <pc:docMk/>
            <pc:sldMk cId="3540527640" sldId="258"/>
            <ac:grpSpMk id="15" creationId="{7CA473C5-5A1A-80B6-C501-2EEC97DEE194}"/>
          </ac:grpSpMkLst>
        </pc:grp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4" creationId="{4FCCADA4-50EF-9FFC-D076-570DA45EE342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5" creationId="{80845572-71B9-9D72-00B5-26F5059AE78E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7" creationId="{B2E50B2D-419E-D23C-EE6A-21A790291099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8" creationId="{0AB2CC81-0A63-BD29-BFAC-14A0A3613422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10" creationId="{4574B84B-4FA3-AF3F-06F5-EBEFF6A6B6BF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16" creationId="{51AC60D7-B79D-8B71-F321-65F4A99BB592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18" creationId="{50F39F84-3FB1-95A9-6EEC-9B37EAB86310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1" creationId="{2A59CC8B-87DD-412D-5B43-EF2055FB5720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2" creationId="{DC3BBBE5-77C8-55FD-3E71-0EF1C2C83815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4" creationId="{6A88A849-5AFF-34C0-55DE-913C6EED1660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6" creationId="{0398D4FA-2821-48DF-91FC-D55F0910E953}"/>
          </ac:cxnSpMkLst>
        </pc:cxnChg>
      </pc:sldChg>
    </pc:docChg>
  </pc:docChgLst>
  <pc:docChgLst>
    <pc:chgData name="Markus Parhofer" userId="9100c6bed19c68c7" providerId="LiveId" clId="{10073ED6-F473-49C0-ACCC-214900423F37}"/>
    <pc:docChg chg="undo custSel addSld delSld modSld sldOrd">
      <pc:chgData name="Markus Parhofer" userId="9100c6bed19c68c7" providerId="LiveId" clId="{10073ED6-F473-49C0-ACCC-214900423F37}" dt="2023-12-13T14:04:30.409" v="352" actId="478"/>
      <pc:docMkLst>
        <pc:docMk/>
      </pc:docMkLst>
      <pc:sldChg chg="addSp modSp new del mod">
        <pc:chgData name="Markus Parhofer" userId="9100c6bed19c68c7" providerId="LiveId" clId="{10073ED6-F473-49C0-ACCC-214900423F37}" dt="2023-12-10T17:30:05.843" v="329" actId="47"/>
        <pc:sldMkLst>
          <pc:docMk/>
          <pc:sldMk cId="194101842" sldId="259"/>
        </pc:sldMkLst>
        <pc:graphicFrameChg chg="add mod modGraphic">
          <ac:chgData name="Markus Parhofer" userId="9100c6bed19c68c7" providerId="LiveId" clId="{10073ED6-F473-49C0-ACCC-214900423F37}" dt="2023-12-10T16:48:52.305" v="328"/>
          <ac:graphicFrameMkLst>
            <pc:docMk/>
            <pc:sldMk cId="194101842" sldId="259"/>
            <ac:graphicFrameMk id="2" creationId="{E2BEEE28-6FD3-4417-EA9F-A94B722ADBB8}"/>
          </ac:graphicFrameMkLst>
        </pc:graphicFrameChg>
        <pc:cxnChg chg="add mod">
          <ac:chgData name="Markus Parhofer" userId="9100c6bed19c68c7" providerId="LiveId" clId="{10073ED6-F473-49C0-ACCC-214900423F37}" dt="2023-12-10T16:44:00.103" v="311" actId="1582"/>
          <ac:cxnSpMkLst>
            <pc:docMk/>
            <pc:sldMk cId="194101842" sldId="259"/>
            <ac:cxnSpMk id="4" creationId="{F4284050-7E1A-0CB0-761A-7D3F65A8B70A}"/>
          </ac:cxnSpMkLst>
        </pc:cxnChg>
      </pc:sldChg>
      <pc:sldChg chg="addSp modSp new mod">
        <pc:chgData name="Markus Parhofer" userId="9100c6bed19c68c7" providerId="LiveId" clId="{10073ED6-F473-49C0-ACCC-214900423F37}" dt="2023-12-10T17:44:41.721" v="339" actId="14826"/>
        <pc:sldMkLst>
          <pc:docMk/>
          <pc:sldMk cId="3784632258" sldId="259"/>
        </pc:sldMkLst>
        <pc:picChg chg="add mod">
          <ac:chgData name="Markus Parhofer" userId="9100c6bed19c68c7" providerId="LiveId" clId="{10073ED6-F473-49C0-ACCC-214900423F37}" dt="2023-12-10T17:44:41.721" v="339" actId="14826"/>
          <ac:picMkLst>
            <pc:docMk/>
            <pc:sldMk cId="3784632258" sldId="259"/>
            <ac:picMk id="3" creationId="{C1D7BED1-0DF9-7AD1-0D39-1283FD81FE52}"/>
          </ac:picMkLst>
        </pc:picChg>
      </pc:sldChg>
      <pc:sldChg chg="addSp delSp modSp new mod ord setBg modClrScheme chgLayout">
        <pc:chgData name="Markus Parhofer" userId="9100c6bed19c68c7" providerId="LiveId" clId="{10073ED6-F473-49C0-ACCC-214900423F37}" dt="2023-12-13T14:04:30.409" v="352" actId="478"/>
        <pc:sldMkLst>
          <pc:docMk/>
          <pc:sldMk cId="2024689610" sldId="260"/>
        </pc:sldMkLst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2024689610" sldId="260"/>
            <ac:spMk id="2" creationId="{8FD78FAD-DE65-E175-D7FD-46E4540DBA37}"/>
          </ac:spMkLst>
        </pc:spChg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2024689610" sldId="260"/>
            <ac:spMk id="3" creationId="{715DE08A-D984-88AE-5FEA-115F40481CF4}"/>
          </ac:spMkLst>
        </pc:spChg>
        <pc:spChg chg="add del mod">
          <ac:chgData name="Markus Parhofer" userId="9100c6bed19c68c7" providerId="LiveId" clId="{10073ED6-F473-49C0-ACCC-214900423F37}" dt="2023-12-13T14:04:22.065" v="351" actId="478"/>
          <ac:spMkLst>
            <pc:docMk/>
            <pc:sldMk cId="2024689610" sldId="260"/>
            <ac:spMk id="6" creationId="{AA163D50-5EA9-BD1B-6750-C4BC7AA18A66}"/>
          </ac:spMkLst>
        </pc:spChg>
        <pc:spChg chg="add del">
          <ac:chgData name="Markus Parhofer" userId="9100c6bed19c68c7" providerId="LiveId" clId="{10073ED6-F473-49C0-ACCC-214900423F37}" dt="2023-12-13T14:03:33.850" v="349" actId="26606"/>
          <ac:spMkLst>
            <pc:docMk/>
            <pc:sldMk cId="2024689610" sldId="260"/>
            <ac:spMk id="10" creationId="{42A4FC2C-047E-45A5-965D-8E1E3BF09BC6}"/>
          </ac:spMkLst>
        </pc:spChg>
        <pc:picChg chg="add del mod">
          <ac:chgData name="Markus Parhofer" userId="9100c6bed19c68c7" providerId="LiveId" clId="{10073ED6-F473-49C0-ACCC-214900423F37}" dt="2023-12-13T14:04:30.409" v="352" actId="478"/>
          <ac:picMkLst>
            <pc:docMk/>
            <pc:sldMk cId="2024689610" sldId="260"/>
            <ac:picMk id="5" creationId="{7881E149-2940-70C1-51E1-8F2AB04672AE}"/>
          </ac:picMkLst>
        </pc:picChg>
      </pc:sldChg>
      <pc:sldChg chg="delSp new mod ord modClrScheme chgLayout">
        <pc:chgData name="Markus Parhofer" userId="9100c6bed19c68c7" providerId="LiveId" clId="{10073ED6-F473-49C0-ACCC-214900423F37}" dt="2023-12-13T14:03:01.674" v="344" actId="700"/>
        <pc:sldMkLst>
          <pc:docMk/>
          <pc:sldMk cId="1674188416" sldId="261"/>
        </pc:sldMkLst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1674188416" sldId="261"/>
            <ac:spMk id="2" creationId="{905FC7CF-69F8-4A61-6FD6-451A6BE5B12B}"/>
          </ac:spMkLst>
        </pc:spChg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1674188416" sldId="261"/>
            <ac:spMk id="3" creationId="{FB00DB13-CA68-D0B3-FC80-FCE494D00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D854B-3873-C09D-8F41-1187968F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446C57-0034-8FCB-D474-2A5AE586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790F4-7A03-554F-622A-15792E64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44A76-9484-E4B2-DA69-79BDA0CA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1F2A1-712C-46B8-5D88-3D0A0B5C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8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B29FA-9643-7C52-FA27-ECA41C91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CB175-9994-E967-6EA9-F7D3B3572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768B8-CA6E-69AA-533E-4B3E8CE4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C239C-9A9F-2396-A354-E780B73D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E2BD6-70EF-0547-6D8E-49F83B5A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7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0B4092-5DEF-A4EC-8A0F-263B34C6C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C5CE41-F679-BBE7-38AD-03D11F86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42CFE-00F9-15E8-8827-62BAD99E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179C3-69ED-0F11-041E-F0624D6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7ADD1-14D0-C308-6E9C-7E7BC1DE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55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80EA2-9CFB-4DAE-9E76-904E09B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BE9C1-82B6-7FCD-48FD-628AEA43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8F443-95FD-CB0B-CF46-C076B56E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ADDEF-0DB5-0F5B-BDE8-2A75180E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B4533-1F8E-00CA-98A3-63974A5C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11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E3D1-0B38-A8D4-212C-CB238EF1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31543-A36B-B5ED-E87F-8006A758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24DD6-3525-8CF2-EE0F-43BFC35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1BB1C-9285-A909-38A8-2575F861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B6FEE9-96C0-F2F1-08AF-2FB4A97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3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86FD2-9266-A216-095E-11FF40DD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8D7D9-175E-F597-F481-D1C5D10F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C24EDD-4AC3-7DDB-3709-C863E4A0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858284-E671-1466-4B6F-809F4053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9D603-6BC1-B24B-55FB-66CCC30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C9BAE1-A173-CD7B-3D1B-8B4080C3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12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4456F-FACF-2B5A-F065-BCD4529F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831180-7A7E-85F8-B205-92C676D0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83381D-06B3-1CB0-E5A6-18D52E2E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D09EB8-5D97-03BF-B629-7611A01A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4E37EF-0E1C-D841-FF3A-1541C6BDF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845779-D871-6E04-439B-341FBA9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FA8C54-77C7-C013-B4CA-BC55D4B7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E95500-08C8-6DE0-2029-4FF2901E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73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94FB-CFD3-9348-86B2-3C97FE69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587898-EA7C-7331-40C2-BE9C2D8D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211496-B8C5-4CC5-E454-5F58F2DB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1EFE4-3D16-A3A2-BFE9-1276E903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4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489450-4576-D59D-8E0A-834B994B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4F45AA-E3FA-0B06-3C3F-B97866CE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1EA7C7-18C6-DAD3-D408-0F8FD2D0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8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F9AF4-1F6F-0792-A47F-F0EEF70C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646BB-5365-076F-04D4-527AAFBF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36D9E4-BF98-0A1F-F206-56AC49A4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463027-9562-2F9B-5419-7949DC3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81447-E56A-7DB3-DEFC-32C2C90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605144-FD16-77D4-907A-EE499D3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6ACCB-C769-207A-D2A4-3D761738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08DDD2-3A36-F514-F3D8-CBCC8A22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ACAC1A-A66E-25C4-E8EB-2950AB42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20563-6C8B-547D-62E9-DDF04CB0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7A218D-7B55-70A8-D8FB-35120A45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09193C-6D2D-7008-8287-23DC9371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5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B790A1-E377-0B43-3A91-C92F48CC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22A067-EEF3-4A02-302F-2108EA64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A2B02-975C-4836-C297-282BAB638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A24D-F6B8-45CE-A0D3-39EA9EEEA192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2BF47-B5B5-41F4-D3AF-0D509954E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AD897-175F-964B-532A-94D242164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87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F178BE0-27E3-BF90-EAD5-265AAE3E2A9A}"/>
              </a:ext>
            </a:extLst>
          </p:cNvPr>
          <p:cNvGrpSpPr/>
          <p:nvPr/>
        </p:nvGrpSpPr>
        <p:grpSpPr>
          <a:xfrm>
            <a:off x="2332464" y="2156069"/>
            <a:ext cx="6459120" cy="2545861"/>
            <a:chOff x="2019198" y="2667573"/>
            <a:chExt cx="6459120" cy="2545861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FBB7CB8-6092-6A9C-091B-0D02C86B2C5C}"/>
                </a:ext>
              </a:extLst>
            </p:cNvPr>
            <p:cNvCxnSpPr>
              <a:cxnSpLocks/>
            </p:cNvCxnSpPr>
            <p:nvPr/>
          </p:nvCxnSpPr>
          <p:spPr>
            <a:xfrm>
              <a:off x="5439600" y="3650400"/>
              <a:ext cx="0" cy="104860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80818609-571A-9FB7-A722-DC8119A83705}"/>
                </a:ext>
              </a:extLst>
            </p:cNvPr>
            <p:cNvCxnSpPr>
              <a:cxnSpLocks/>
            </p:cNvCxnSpPr>
            <p:nvPr/>
          </p:nvCxnSpPr>
          <p:spPr>
            <a:xfrm>
              <a:off x="2446867" y="3606800"/>
              <a:ext cx="4910667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5840C22-1B58-EF5B-F940-D5CC3E99E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069" y="2667573"/>
              <a:ext cx="0" cy="90752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BA54391A-2048-11A3-B7B7-12E7282A0FBF}"/>
                    </a:ext>
                  </a:extLst>
                </p:cNvPr>
                <p:cNvSpPr txBox="1"/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lang="de-DE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BA54391A-2048-11A3-B7B7-12E7282A0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357" r="-2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C34F811-975F-E72D-7C55-B279D7F16BE0}"/>
                </a:ext>
              </a:extLst>
            </p:cNvPr>
            <p:cNvCxnSpPr>
              <a:cxnSpLocks/>
            </p:cNvCxnSpPr>
            <p:nvPr/>
          </p:nvCxnSpPr>
          <p:spPr>
            <a:xfrm>
              <a:off x="3136233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CF911B3-8C0E-BDC1-448B-6810F6DD95DC}"/>
                </a:ext>
              </a:extLst>
            </p:cNvPr>
            <p:cNvCxnSpPr>
              <a:cxnSpLocks/>
            </p:cNvCxnSpPr>
            <p:nvPr/>
          </p:nvCxnSpPr>
          <p:spPr>
            <a:xfrm>
              <a:off x="3598017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2C2FF405-3A3A-2F8E-7358-556242C1CE42}"/>
                </a:ext>
              </a:extLst>
            </p:cNvPr>
            <p:cNvCxnSpPr>
              <a:cxnSpLocks/>
            </p:cNvCxnSpPr>
            <p:nvPr/>
          </p:nvCxnSpPr>
          <p:spPr>
            <a:xfrm>
              <a:off x="4978800" y="3650400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70C1E0DD-5462-42C8-EA58-607F4D69B1DC}"/>
                </a:ext>
              </a:extLst>
            </p:cNvPr>
            <p:cNvCxnSpPr>
              <a:cxnSpLocks/>
            </p:cNvCxnSpPr>
            <p:nvPr/>
          </p:nvCxnSpPr>
          <p:spPr>
            <a:xfrm>
              <a:off x="5439600" y="3650400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8A3672F-7A7C-5C50-0C79-4373384E2378}"/>
                </a:ext>
              </a:extLst>
            </p:cNvPr>
            <p:cNvSpPr txBox="1"/>
            <p:nvPr/>
          </p:nvSpPr>
          <p:spPr>
            <a:xfrm>
              <a:off x="3882009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985C39E5-DA11-79F9-AA97-2AF0D523DCFF}"/>
                    </a:ext>
                  </a:extLst>
                </p:cNvPr>
                <p:cNvSpPr txBox="1"/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985C39E5-DA11-79F9-AA97-2AF0D523D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blipFill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CEE64128-7380-9FEB-1987-DE31002A57FE}"/>
                    </a:ext>
                  </a:extLst>
                </p:cNvPr>
                <p:cNvSpPr txBox="1"/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CEE64128-7380-9FEB-1987-DE31002A5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D05C201-8D7C-A8E1-5F4D-AA82C316C606}"/>
                    </a:ext>
                  </a:extLst>
                </p:cNvPr>
                <p:cNvSpPr txBox="1"/>
                <p:nvPr/>
              </p:nvSpPr>
              <p:spPr>
                <a:xfrm>
                  <a:off x="4659782" y="3962441"/>
                  <a:ext cx="690349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D05C201-8D7C-A8E1-5F4D-AA82C316C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82" y="3962441"/>
                  <a:ext cx="690349" cy="453137"/>
                </a:xfrm>
                <a:prstGeom prst="rect">
                  <a:avLst/>
                </a:prstGeom>
                <a:blipFill>
                  <a:blip r:embed="rId5"/>
                  <a:stretch>
                    <a:fillRect r="-10619" b="-81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1B03F5BA-ADD4-D769-982E-A68C8E91E8AA}"/>
                    </a:ext>
                  </a:extLst>
                </p:cNvPr>
                <p:cNvSpPr txBox="1"/>
                <p:nvPr/>
              </p:nvSpPr>
              <p:spPr>
                <a:xfrm>
                  <a:off x="4550800" y="4742599"/>
                  <a:ext cx="2048814" cy="470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de-DE" sz="24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de-DE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1B03F5BA-ADD4-D769-982E-A68C8E91E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800" y="4742599"/>
                  <a:ext cx="2048814" cy="470835"/>
                </a:xfrm>
                <a:prstGeom prst="rect">
                  <a:avLst/>
                </a:prstGeom>
                <a:blipFill>
                  <a:blip r:embed="rId6"/>
                  <a:stretch>
                    <a:fillRect t="-7792" b="-298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08721E0-53C6-912E-5FC2-2DFB8E0CEAE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400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AC6FAF2-9AF7-5496-AC29-D0D2F2C114D8}"/>
                </a:ext>
              </a:extLst>
            </p:cNvPr>
            <p:cNvSpPr txBox="1"/>
            <p:nvPr/>
          </p:nvSpPr>
          <p:spPr>
            <a:xfrm>
              <a:off x="6117017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7A95551-5296-9871-7A97-77189EC24CD9}"/>
                </a:ext>
              </a:extLst>
            </p:cNvPr>
            <p:cNvCxnSpPr>
              <a:cxnSpLocks/>
            </p:cNvCxnSpPr>
            <p:nvPr/>
          </p:nvCxnSpPr>
          <p:spPr>
            <a:xfrm>
              <a:off x="7085734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56A5395E-267B-73A0-772B-E993D7020D97}"/>
                    </a:ext>
                  </a:extLst>
                </p:cNvPr>
                <p:cNvSpPr txBox="1"/>
                <p:nvPr/>
              </p:nvSpPr>
              <p:spPr>
                <a:xfrm>
                  <a:off x="5252609" y="2907389"/>
                  <a:ext cx="18331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4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56A5395E-267B-73A0-772B-E993D7020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609" y="2907389"/>
                  <a:ext cx="1833125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06ED6AF-5883-1A8B-DA7E-A9C3394B4AB6}"/>
                    </a:ext>
                  </a:extLst>
                </p:cNvPr>
                <p:cNvSpPr txBox="1"/>
                <p:nvPr/>
              </p:nvSpPr>
              <p:spPr>
                <a:xfrm>
                  <a:off x="6645193" y="3962441"/>
                  <a:ext cx="18331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a14:m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06ED6AF-5883-1A8B-DA7E-A9C3394B4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193" y="3962441"/>
                  <a:ext cx="1833125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61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C4E43A-3FC9-ACDD-F828-9CB41FD71F84}"/>
              </a:ext>
            </a:extLst>
          </p:cNvPr>
          <p:cNvGrpSpPr/>
          <p:nvPr/>
        </p:nvGrpSpPr>
        <p:grpSpPr>
          <a:xfrm>
            <a:off x="1274131" y="801403"/>
            <a:ext cx="5405563" cy="4644572"/>
            <a:chOff x="1274131" y="801403"/>
            <a:chExt cx="5405563" cy="464457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55DA433-E807-1003-8EE3-67AAA033A639}"/>
                </a:ext>
              </a:extLst>
            </p:cNvPr>
            <p:cNvGrpSpPr/>
            <p:nvPr/>
          </p:nvGrpSpPr>
          <p:grpSpPr>
            <a:xfrm>
              <a:off x="1274131" y="801403"/>
              <a:ext cx="4044836" cy="2467814"/>
              <a:chOff x="2019198" y="2667573"/>
              <a:chExt cx="4044836" cy="2467814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BF2439CA-FA71-D712-5A08-64D2A3AAD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9600" y="3650400"/>
                <a:ext cx="0" cy="104860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1933BFB6-1C78-D7B4-8DF2-EBDA2E5F2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867" y="3606800"/>
                <a:ext cx="3259667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96113E07-03BC-0E51-D09A-941AD2BFE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5069" y="2667573"/>
                <a:ext cx="0" cy="907524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BE147EBC-A0C1-E923-46E6-6C866E965BA1}"/>
                      </a:ext>
                    </a:extLst>
                  </p:cNvPr>
                  <p:cNvSpPr txBox="1"/>
                  <p:nvPr/>
                </p:nvSpPr>
                <p:spPr>
                  <a:xfrm>
                    <a:off x="2019198" y="2950841"/>
                    <a:ext cx="4107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de-DE" sz="2400" b="1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BE147EBC-A0C1-E923-46E6-6C866E965B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198" y="2950841"/>
                    <a:ext cx="410736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85" r="-59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6D1AF9E5-4A32-21ED-9460-019727473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6233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24423F80-4F7A-5348-BDD4-34AFE7C9C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017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6FF8EC4C-342A-C5F1-DC97-3C098218F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800" y="3650400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77D8128-7B0E-969F-F053-EB45996269AA}"/>
                  </a:ext>
                </a:extLst>
              </p:cNvPr>
              <p:cNvSpPr txBox="1"/>
              <p:nvPr/>
            </p:nvSpPr>
            <p:spPr>
              <a:xfrm>
                <a:off x="3882009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59112AC-944A-ABBD-BDB7-4AFD7505B2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59112AC-944A-ABBD-BDB7-4AFD7505B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F04E8E3-A5C7-E9BF-0D47-4D8674E2C2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F04E8E3-A5C7-E9BF-0D47-4D8674E2C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F8BFF94B-F635-B642-B4F3-95DD07F113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59782" y="3962441"/>
                    <a:ext cx="690349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F8BFF94B-F635-B642-B4F3-95DD07F113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782" y="3962441"/>
                    <a:ext cx="690349" cy="4531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619"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D0F8927-220C-03C2-1AC1-44B08CC94C93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769" y="4664552"/>
                    <a:ext cx="1147265" cy="4708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D0F8927-220C-03C2-1AC1-44B08CC94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6769" y="4664552"/>
                    <a:ext cx="1147265" cy="4708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494" b="-519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3DABA22E-6055-3C8A-C4FA-4AE6922EE23D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33" y="4560030"/>
              <a:ext cx="1867134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8576EED-38C3-B9FB-5B05-F2344883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477" y="3626476"/>
              <a:ext cx="0" cy="90752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7697BE2-B2CD-E03D-D26D-9D5F1854B912}"/>
                    </a:ext>
                  </a:extLst>
                </p:cNvPr>
                <p:cNvSpPr txBox="1"/>
                <p:nvPr/>
              </p:nvSpPr>
              <p:spPr>
                <a:xfrm>
                  <a:off x="4256606" y="3909744"/>
                  <a:ext cx="410736" cy="471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oMath>
                    </m:oMathPara>
                  </a14:m>
                  <a:endParaRPr lang="de-DE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7697BE2-B2CD-E03D-D26D-9D5F1854B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06" y="3909744"/>
                  <a:ext cx="410736" cy="471347"/>
                </a:xfrm>
                <a:prstGeom prst="rect">
                  <a:avLst/>
                </a:prstGeom>
                <a:blipFill>
                  <a:blip r:embed="rId7"/>
                  <a:stretch>
                    <a:fillRect l="-1471" t="-6410" r="-44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D53C91EE-AFD9-A754-5093-239975EE6517}"/>
                </a:ext>
              </a:extLst>
            </p:cNvPr>
            <p:cNvCxnSpPr>
              <a:cxnSpLocks/>
            </p:cNvCxnSpPr>
            <p:nvPr/>
          </p:nvCxnSpPr>
          <p:spPr>
            <a:xfrm>
              <a:off x="5100402" y="460363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A087BF8-8FDE-5E75-4A3D-A62A87A99AFD}"/>
                </a:ext>
              </a:extLst>
            </p:cNvPr>
            <p:cNvSpPr txBox="1"/>
            <p:nvPr/>
          </p:nvSpPr>
          <p:spPr>
            <a:xfrm>
              <a:off x="5317019" y="430833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9F439FE-76B9-07F1-46F2-5257E10AF81F}"/>
                </a:ext>
              </a:extLst>
            </p:cNvPr>
            <p:cNvCxnSpPr>
              <a:cxnSpLocks/>
            </p:cNvCxnSpPr>
            <p:nvPr/>
          </p:nvCxnSpPr>
          <p:spPr>
            <a:xfrm>
              <a:off x="6285736" y="460363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527D31F-E3C8-F6D3-261C-50799DFE5C8E}"/>
                    </a:ext>
                  </a:extLst>
                </p:cNvPr>
                <p:cNvSpPr txBox="1"/>
                <p:nvPr/>
              </p:nvSpPr>
              <p:spPr>
                <a:xfrm>
                  <a:off x="4700607" y="4984310"/>
                  <a:ext cx="10013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527D31F-E3C8-F6D3-261C-50799DFE5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607" y="4984310"/>
                  <a:ext cx="100132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5123DA1-B383-09D7-3FAC-C8C84326C12B}"/>
                    </a:ext>
                  </a:extLst>
                </p:cNvPr>
                <p:cNvSpPr txBox="1"/>
                <p:nvPr/>
              </p:nvSpPr>
              <p:spPr>
                <a:xfrm>
                  <a:off x="6013174" y="4963426"/>
                  <a:ext cx="666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5123DA1-B383-09D7-3FAC-C8C84326C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174" y="4963426"/>
                  <a:ext cx="66652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0A7DEA7-0B49-3B3B-C584-ED4AD38C3592}"/>
                </a:ext>
              </a:extLst>
            </p:cNvPr>
            <p:cNvSpPr txBox="1"/>
            <p:nvPr/>
          </p:nvSpPr>
          <p:spPr>
            <a:xfrm>
              <a:off x="5217365" y="1412025"/>
              <a:ext cx="1064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Loan</a:t>
              </a:r>
              <a:endParaRPr lang="de-DE" sz="28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F8450C9-7111-8147-AAC7-C7C00ECEBA64}"/>
                </a:ext>
              </a:extLst>
            </p:cNvPr>
            <p:cNvSpPr txBox="1"/>
            <p:nvPr/>
          </p:nvSpPr>
          <p:spPr>
            <a:xfrm>
              <a:off x="3049044" y="4308331"/>
              <a:ext cx="1874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5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CA473C5-5A1A-80B6-C501-2EEC97DEE194}"/>
              </a:ext>
            </a:extLst>
          </p:cNvPr>
          <p:cNvGrpSpPr/>
          <p:nvPr/>
        </p:nvGrpSpPr>
        <p:grpSpPr>
          <a:xfrm>
            <a:off x="3069064" y="742135"/>
            <a:ext cx="5509589" cy="4452646"/>
            <a:chOff x="3069064" y="742135"/>
            <a:chExt cx="5509589" cy="4452646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0E9F3BB-0ACF-645C-F38B-B8588ECBAE3D}"/>
                </a:ext>
              </a:extLst>
            </p:cNvPr>
            <p:cNvGrpSpPr/>
            <p:nvPr/>
          </p:nvGrpSpPr>
          <p:grpSpPr>
            <a:xfrm>
              <a:off x="3069064" y="742135"/>
              <a:ext cx="5493195" cy="1777331"/>
              <a:chOff x="2019198" y="2667573"/>
              <a:chExt cx="5493195" cy="1777331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4FCCADA4-50EF-9FFC-D076-570DA45EE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867" y="3606800"/>
                <a:ext cx="4910667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80845572-71B9-9D72-00B5-26F5059AE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5069" y="2667573"/>
                <a:ext cx="0" cy="907524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CDCFFD71-0B5F-6CC5-8332-C19AFD83087C}"/>
                      </a:ext>
                    </a:extLst>
                  </p:cNvPr>
                  <p:cNvSpPr txBox="1"/>
                  <p:nvPr/>
                </p:nvSpPr>
                <p:spPr>
                  <a:xfrm>
                    <a:off x="2019198" y="2950841"/>
                    <a:ext cx="343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de-DE" sz="2400" b="1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CDCFFD71-0B5F-6CC5-8332-C19AFD830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198" y="2950841"/>
                    <a:ext cx="343757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509" r="-2456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2E50B2D-419E-D23C-EE6A-21A790291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6233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0AB2CC81-0A63-BD29-BFAC-14A0A3613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017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4574B84B-4FA3-AF3F-06F5-EBEFF6A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9600" y="3650400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52BFABC-D5BF-829D-169C-BCC0946CAB3C}"/>
                  </a:ext>
                </a:extLst>
              </p:cNvPr>
              <p:cNvSpPr txBox="1"/>
              <p:nvPr/>
            </p:nvSpPr>
            <p:spPr>
              <a:xfrm>
                <a:off x="4166852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4AEAAD9-753E-FE25-C279-DEC490CECAD8}"/>
                      </a:ext>
                    </a:extLst>
                  </p:cNvPr>
                  <p:cNvSpPr txBox="1"/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4AEAAD9-753E-FE25-C279-DEC490CEC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82C65BC0-254E-4BFB-A899-A6EDD30C45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82C65BC0-254E-4BFB-A899-A6EDD30C45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9EBF2682-B5D9-5DF7-3D57-BB326DB0B5C6}"/>
                      </a:ext>
                    </a:extLst>
                  </p:cNvPr>
                  <p:cNvSpPr txBox="1"/>
                  <p:nvPr/>
                </p:nvSpPr>
                <p:spPr>
                  <a:xfrm>
                    <a:off x="5101743" y="3979219"/>
                    <a:ext cx="690349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9EBF2682-B5D9-5DF7-3D57-BB326DB0B5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1743" y="3979219"/>
                    <a:ext cx="690349" cy="4531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1AC60D7-B79D-8B71-F321-65F4A99BB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0400" y="3650399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53A77B5-5B9D-DDB9-50D0-C9759101B914}"/>
                  </a:ext>
                </a:extLst>
              </p:cNvPr>
              <p:cNvSpPr txBox="1"/>
              <p:nvPr/>
            </p:nvSpPr>
            <p:spPr>
              <a:xfrm>
                <a:off x="6117017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50F39F84-3FB1-95A9-6EEC-9B37EAB86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5734" y="3650399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EB0D6F30-0DE9-FA71-B04F-F39643396AA6}"/>
                      </a:ext>
                    </a:extLst>
                  </p:cNvPr>
                  <p:cNvSpPr txBox="1"/>
                  <p:nvPr/>
                </p:nvSpPr>
                <p:spPr>
                  <a:xfrm>
                    <a:off x="5656217" y="3983239"/>
                    <a:ext cx="76471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EB0D6F30-0DE9-FA71-B04F-F39643396A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6217" y="3983239"/>
                    <a:ext cx="76471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E23E648D-7B18-4334-2BC5-CDD338D2B9F6}"/>
                      </a:ext>
                    </a:extLst>
                  </p:cNvPr>
                  <p:cNvSpPr txBox="1"/>
                  <p:nvPr/>
                </p:nvSpPr>
                <p:spPr>
                  <a:xfrm>
                    <a:off x="6699593" y="3962441"/>
                    <a:ext cx="812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E23E648D-7B18-4334-2BC5-CDD338D2B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9593" y="3962441"/>
                    <a:ext cx="81280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329549C-EC57-6F5D-EE53-341C37ED2025}"/>
                </a:ext>
              </a:extLst>
            </p:cNvPr>
            <p:cNvGrpSpPr/>
            <p:nvPr/>
          </p:nvGrpSpPr>
          <p:grpSpPr>
            <a:xfrm>
              <a:off x="6177900" y="2691653"/>
              <a:ext cx="2400753" cy="2503128"/>
              <a:chOff x="6177900" y="3172907"/>
              <a:chExt cx="2400753" cy="2503128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2A59CC8B-87DD-412D-5B43-EF2055FB5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267" y="4073800"/>
                <a:ext cx="1997000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DC3BBBE5-77C8-55FD-3E71-0EF1C2C8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466" y="4104102"/>
                <a:ext cx="0" cy="104860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6A88A849-5AFF-34C0-55DE-913C6EED16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0266" y="3672292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58DC910-A9FC-B189-2762-047147E37990}"/>
                  </a:ext>
                </a:extLst>
              </p:cNvPr>
              <p:cNvSpPr txBox="1"/>
              <p:nvPr/>
            </p:nvSpPr>
            <p:spPr>
              <a:xfrm flipV="1">
                <a:off x="7166882" y="3634466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6"/>
                    </a:solidFill>
                  </a:rPr>
                  <a:t>. . .</a:t>
                </a:r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0398D4FA-2821-48DF-91FC-D55F0910E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5600" y="3672292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feld 26">
                    <a:extLst>
                      <a:ext uri="{FF2B5EF4-FFF2-40B4-BE49-F238E27FC236}">
                        <a16:creationId xmlns:a16="http://schemas.microsoft.com/office/drawing/2014/main" id="{C80751B9-E3B3-CF05-F4F8-A074FA70185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900" y="5205200"/>
                    <a:ext cx="605478" cy="4708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oMath>
                      </m:oMathPara>
                    </a14:m>
                    <a:endPara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Textfeld 26">
                    <a:extLst>
                      <a:ext uri="{FF2B5EF4-FFF2-40B4-BE49-F238E27FC236}">
                        <a16:creationId xmlns:a16="http://schemas.microsoft.com/office/drawing/2014/main" id="{C80751B9-E3B3-CF05-F4F8-A074FA7018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900" y="5205200"/>
                    <a:ext cx="605478" cy="4708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494" r="-19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2B7B7B4A-C52F-ED90-EE34-3ADC090F6927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053" y="3172908"/>
                    <a:ext cx="76471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2B7B7B4A-C52F-ED90-EE34-3ADC090F6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053" y="3172908"/>
                    <a:ext cx="76471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E25C7C22-F70C-2064-6A81-06CA432F1EAD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939" y="3172907"/>
                    <a:ext cx="76471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E25C7C22-F70C-2064-6A81-06CA432F1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939" y="3172907"/>
                    <a:ext cx="76471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4052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D7BED1-0DF9-7AD1-0D39-1283FD81F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5562" y="1186920"/>
            <a:ext cx="7305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3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6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18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Parhofer, Markus</dc:creator>
  <cp:lastModifiedBy>Parhofer, Markus</cp:lastModifiedBy>
  <cp:revision>1</cp:revision>
  <dcterms:created xsi:type="dcterms:W3CDTF">2023-12-03T14:43:56Z</dcterms:created>
  <dcterms:modified xsi:type="dcterms:W3CDTF">2024-02-15T11:43:56Z</dcterms:modified>
</cp:coreProperties>
</file>